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dirty="0" smtClean="0"/>
              <a:t>http</a:t>
            </a:r>
            <a:r>
              <a:rPr lang="en-US" altLang="en-US" sz="1000" smtClean="0"/>
              <a:t>://</a:t>
            </a:r>
            <a:r>
              <a:rPr lang="en-US" altLang="en-US" sz="1000" smtClean="0"/>
              <a:t>www.pnnl.gov/science/highlights/highlights.asp?division=749</a:t>
            </a: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2/25/2016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600" y="162580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Rain-aerosol </a:t>
            </a:r>
            <a:r>
              <a:rPr lang="en-US" sz="2800" b="1" dirty="0" smtClean="0"/>
              <a:t>Relationships Influenced </a:t>
            </a:r>
            <a:r>
              <a:rPr lang="en-US" sz="2800" b="1" dirty="0"/>
              <a:t>by </a:t>
            </a:r>
            <a:r>
              <a:rPr lang="en-US" sz="2800" b="1" dirty="0" smtClean="0"/>
              <a:t>Wind Speed 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198513"/>
            <a:ext cx="3886201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Yang, </a:t>
            </a:r>
            <a:r>
              <a:rPr lang="en-US" sz="1000" dirty="0" smtClean="0"/>
              <a:t>Y, LM </a:t>
            </a:r>
            <a:r>
              <a:rPr lang="en-US" sz="1000" dirty="0"/>
              <a:t>Russell, </a:t>
            </a:r>
            <a:r>
              <a:rPr lang="en-US" sz="1000" dirty="0" smtClean="0"/>
              <a:t>S </a:t>
            </a:r>
            <a:r>
              <a:rPr lang="en-US" sz="1000" dirty="0"/>
              <a:t>Lou, </a:t>
            </a:r>
            <a:r>
              <a:rPr lang="en-US" sz="1000" dirty="0" smtClean="0"/>
              <a:t>Y </a:t>
            </a:r>
            <a:r>
              <a:rPr lang="en-US" sz="1000" dirty="0"/>
              <a:t>Liu, </a:t>
            </a:r>
            <a:r>
              <a:rPr lang="en-US" sz="1000" dirty="0" smtClean="0"/>
              <a:t>B </a:t>
            </a:r>
            <a:r>
              <a:rPr lang="en-US" sz="1000" dirty="0"/>
              <a:t>Singh, and </a:t>
            </a:r>
            <a:r>
              <a:rPr lang="en-US" sz="1000" dirty="0" smtClean="0"/>
              <a:t>SJ Ghan. 2016. “Rain-aerosol Relationships Influenced </a:t>
            </a:r>
            <a:r>
              <a:rPr lang="en-US" sz="1000" dirty="0"/>
              <a:t>by </a:t>
            </a:r>
            <a:r>
              <a:rPr lang="en-US" sz="1000" dirty="0" smtClean="0"/>
              <a:t>Wind Speed</a:t>
            </a:r>
            <a:r>
              <a:rPr lang="en-US" sz="1000" dirty="0"/>
              <a:t>. </a:t>
            </a:r>
            <a:r>
              <a:rPr lang="en-US" sz="1000" i="1" dirty="0" smtClean="0"/>
              <a:t>Geophysical Research Letters, accepted online</a:t>
            </a:r>
            <a:r>
              <a:rPr lang="en-US" sz="1000" dirty="0" smtClean="0"/>
              <a:t>. </a:t>
            </a:r>
            <a:r>
              <a:rPr lang="en-US" sz="1000" dirty="0"/>
              <a:t>DOI: </a:t>
            </a:r>
            <a:r>
              <a:rPr lang="en-US" sz="1000" dirty="0" smtClean="0"/>
              <a:t>10.1002/2016GL067770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592010" y="5695146"/>
            <a:ext cx="437856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C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orrelation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coefficients between aerosol optical depth (AOD) and precipitation rate (R)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for simulations with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(a)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interactive sea salt and dust emissions and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(b) </a:t>
            </a: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prescribed emissions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114801" y="4953000"/>
            <a:ext cx="48767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38200"/>
            <a:ext cx="4038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Isolate the aerosol effects on precipitation from relationship between aerosols and precipitation </a:t>
            </a:r>
            <a:r>
              <a:rPr lang="en-US" altLang="en-US" sz="1600" dirty="0" smtClean="0"/>
              <a:t>rate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150 year coupled atmosphere-ocean simulations with interactive </a:t>
            </a:r>
            <a:r>
              <a:rPr lang="en-US" altLang="en-US" sz="1600" dirty="0" err="1" smtClean="0"/>
              <a:t>seasalt</a:t>
            </a:r>
            <a:r>
              <a:rPr lang="en-US" altLang="en-US" sz="1600" dirty="0" smtClean="0"/>
              <a:t> and dust emissions and </a:t>
            </a:r>
            <a:r>
              <a:rPr lang="en-US" altLang="en-US" sz="1600" dirty="0"/>
              <a:t>with monthly mean </a:t>
            </a:r>
            <a:r>
              <a:rPr lang="en-US" altLang="en-US" sz="1600"/>
              <a:t>climatological </a:t>
            </a:r>
            <a:r>
              <a:rPr lang="en-US" altLang="en-US" sz="1600" smtClean="0"/>
              <a:t> </a:t>
            </a:r>
            <a:r>
              <a:rPr lang="en-US" altLang="en-US" sz="1600" smtClean="0"/>
              <a:t>emissions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Compare correlations between aerosol optical depth and precipitation rate for the two simulations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Use partial correlation analysis to remove the influence of wind speed on the rain-aerosol relationship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Wind speed makes a large contribution to the rain-aerosol relationship by changing sea salt emissions 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 smtClean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685799"/>
            <a:ext cx="4572000" cy="493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7CF67-6BA6-4A1E-B8C5-B07E490E2EDB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98b00cf3-a6ce-40de-8923-f140beb786e9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15187</TotalTime>
  <Words>160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JOvink</cp:lastModifiedBy>
  <cp:revision>79</cp:revision>
  <cp:lastPrinted>2011-05-11T17:30:12Z</cp:lastPrinted>
  <dcterms:created xsi:type="dcterms:W3CDTF">2014-01-03T21:30:52Z</dcterms:created>
  <dcterms:modified xsi:type="dcterms:W3CDTF">2016-02-26T00:20:11Z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