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A31A0-7262-415E-BF8C-F990C9F8A497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F9DB0-7396-46ED-A4EA-990E12CB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2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10/16/2014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89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510" y="897347"/>
            <a:ext cx="5329252" cy="356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237575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The </a:t>
            </a:r>
            <a:r>
              <a:rPr lang="en-US" sz="2800" b="1" dirty="0" err="1"/>
              <a:t>AeroCom</a:t>
            </a:r>
            <a:r>
              <a:rPr lang="en-US" sz="2800" b="1" dirty="0"/>
              <a:t> Evaluation and </a:t>
            </a:r>
            <a:r>
              <a:rPr lang="en-US" sz="2800" b="1" dirty="0" err="1"/>
              <a:t>Intercomparison</a:t>
            </a:r>
            <a:r>
              <a:rPr lang="en-US" sz="2800" b="1" dirty="0"/>
              <a:t> of Organic Aerosol in Global Models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801" y="5921514"/>
            <a:ext cx="348071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 err="1" smtClean="0"/>
              <a:t>Tsigaridis</a:t>
            </a:r>
            <a:r>
              <a:rPr lang="en-US" sz="1000" dirty="0"/>
              <a:t> </a:t>
            </a:r>
            <a:r>
              <a:rPr lang="en-US" sz="1000" dirty="0" smtClean="0"/>
              <a:t>K, et al. 2014. </a:t>
            </a:r>
            <a:r>
              <a:rPr lang="en-US" sz="1000" dirty="0"/>
              <a:t>“The </a:t>
            </a:r>
            <a:r>
              <a:rPr lang="en-US" sz="1000" dirty="0" err="1"/>
              <a:t>AeroCom</a:t>
            </a:r>
            <a:r>
              <a:rPr lang="en-US" sz="1000" dirty="0"/>
              <a:t> Evaluation and </a:t>
            </a:r>
            <a:r>
              <a:rPr lang="en-US" sz="1000" dirty="0" err="1"/>
              <a:t>Intercomparison</a:t>
            </a:r>
            <a:r>
              <a:rPr lang="en-US" sz="1000" dirty="0"/>
              <a:t> of Organic Aerosol in Global Models</a:t>
            </a:r>
            <a:r>
              <a:rPr lang="en-US" sz="1000"/>
              <a:t>.” </a:t>
            </a:r>
            <a:r>
              <a:rPr lang="en-US" sz="1000" i="1" smtClean="0"/>
              <a:t>Atmospheric </a:t>
            </a:r>
            <a:r>
              <a:rPr lang="en-US" sz="1000" i="1" dirty="0"/>
              <a:t>Chemistry and </a:t>
            </a:r>
            <a:r>
              <a:rPr lang="en-US" sz="1000" i="1" dirty="0" smtClean="0"/>
              <a:t>Physics</a:t>
            </a:r>
            <a:r>
              <a:rPr lang="en-US" sz="1000" dirty="0" smtClean="0"/>
              <a:t> </a:t>
            </a:r>
            <a:r>
              <a:rPr lang="en-US" sz="1000" dirty="0"/>
              <a:t>14:10845-10895. DOI:10.5194/acp-14-10845-2014</a:t>
            </a: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191000" y="4343400"/>
            <a:ext cx="437856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Mean normalized bias (top) and correlation (bottom) between simulated and measured urban organic carbon concentration by the AeroCom models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751384" y="5105400"/>
            <a:ext cx="510539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Research found that more </a:t>
            </a:r>
            <a:r>
              <a:rPr lang="en-US" altLang="en-US" sz="1600" dirty="0"/>
              <a:t>complex organic models are no more accurate than simpler </a:t>
            </a:r>
            <a:r>
              <a:rPr lang="en-US" altLang="en-US" sz="1600" dirty="0" smtClean="0"/>
              <a:t>models.</a:t>
            </a: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28600" y="1295400"/>
            <a:ext cx="3429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To observe how </a:t>
            </a:r>
            <a:r>
              <a:rPr lang="en-US" altLang="en-US" sz="1600" dirty="0"/>
              <a:t>well </a:t>
            </a:r>
            <a:r>
              <a:rPr lang="en-US" altLang="en-US" sz="1600" dirty="0" smtClean="0"/>
              <a:t>the </a:t>
            </a:r>
            <a:r>
              <a:rPr lang="en-US" altLang="en-US" sz="1600" dirty="0"/>
              <a:t>sources, chemistry, transport and removal of primary and secondary organic </a:t>
            </a:r>
            <a:r>
              <a:rPr lang="en-US" altLang="en-US" sz="1600" dirty="0" smtClean="0"/>
              <a:t>aerosol are </a:t>
            </a:r>
            <a:r>
              <a:rPr lang="en-US" altLang="en-US" sz="1600" dirty="0" smtClean="0"/>
              <a:t>understood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Collect common diagnostics from thirty-one global organic aerosol model simulations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Compare the concentrations, atmospheric burdens and lifetimes of simulated organic aerosols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Evaluate the simulated concentrations with data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928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Ghan-slide-AeroComEvaluationII-ACPOct2014</Presentation>
    <Funding xmlns="98b00cf3-a6ce-40de-8923-f140beb786e9">SciDAC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4F1CDFC-30AC-4B74-BC6D-D1BFAECB6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BDC827-799E-4F19-AA1F-9BD33B18A89D}">
  <ds:schemaRefs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98b00cf3-a6ce-40de-8923-f140beb786e9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6562</TotalTime>
  <Words>132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Ghan-slide-AeroComEvaluationII-ACPOct2014</dc:title>
  <dc:creator>Steve.Ghan@pnnl.gov</dc:creator>
  <dc:description/>
  <cp:lastModifiedBy>JOvink</cp:lastModifiedBy>
  <cp:revision>55</cp:revision>
  <cp:lastPrinted>2011-05-11T17:30:12Z</cp:lastPrinted>
  <dcterms:created xsi:type="dcterms:W3CDTF">2014-01-03T21:30:52Z</dcterms:created>
  <dcterms:modified xsi:type="dcterms:W3CDTF">2014-10-16T19:54:31Z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Ghan-slide-AeroComEvaluationII-ACPOct2014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