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97497-7774-4F7E-88BF-A05E544DC530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85720-93CE-4E64-8DCD-8B5608B7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3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96" indent="-28572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18" indent="-22858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84" indent="-22858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52" indent="-22858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418" indent="-2285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85" indent="-2285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752" indent="-2285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919" indent="-22858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6A1AAA-51AB-40A7-92BE-E94E016D91A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/>
              <a:t>http://www.pnnl.gov/science/highlights/highlights.asp?division=749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6052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478B98-3FCD-486F-8E60-2FB9F0D5886C}" type="datetimeFigureOut">
              <a:rPr lang="en-US"/>
              <a:pPr>
                <a:defRPr/>
              </a:pPr>
              <a:t>6/13/2014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A38CAE-2542-4CF8-B715-1A4FB98A29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0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endParaRPr lang="en-US" altLang="en-US" sz="160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52400" y="990600"/>
            <a:ext cx="3429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b="1" dirty="0"/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 smtClean="0"/>
              <a:t>To understand how much complexity is needed to simulate the global distribution of aerosols</a:t>
            </a:r>
            <a:endParaRPr lang="en-US" sz="1600" dirty="0"/>
          </a:p>
          <a:p>
            <a:pPr marL="231775" indent="-231775">
              <a:spcBef>
                <a:spcPct val="15000"/>
              </a:spcBef>
              <a:buFontTx/>
              <a:buChar char="•"/>
              <a:defRPr/>
            </a:pPr>
            <a:endParaRPr lang="en-US" sz="1600" dirty="0"/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b="1" dirty="0"/>
              <a:t>Approach</a:t>
            </a:r>
            <a:endParaRPr lang="en-US" sz="1600" b="1" dirty="0"/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 smtClean="0"/>
              <a:t>Collect aerosol distributions simulated by 12 global aerosol models with diverse representations of the aerosol size distribution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 smtClean="0"/>
              <a:t>Evaluate all simulations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 smtClean="0"/>
              <a:t>Compare performance using simple and complex representations of the aerosol size distribution</a:t>
            </a:r>
            <a:endParaRPr lang="en-US" sz="1600" dirty="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52400" y="208002"/>
            <a:ext cx="8915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dirty="0" smtClean="0">
                <a:latin typeface="+mn-lt"/>
              </a:rPr>
              <a:t>Global </a:t>
            </a:r>
            <a:r>
              <a:rPr lang="en-US" sz="3000" b="1" dirty="0"/>
              <a:t>Aerosol Microphysics </a:t>
            </a:r>
            <a:r>
              <a:rPr lang="en-US" sz="3000" b="1" dirty="0" smtClean="0">
                <a:latin typeface="+mn-lt"/>
              </a:rPr>
              <a:t>Models Put to the Test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28600" y="5867400"/>
            <a:ext cx="3429000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US" sz="1000" dirty="0"/>
              <a:t>Mann et al. 2014. “</a:t>
            </a:r>
            <a:r>
              <a:rPr lang="en-US" sz="1000" dirty="0" err="1"/>
              <a:t>Intercomparison</a:t>
            </a:r>
            <a:r>
              <a:rPr lang="en-US" sz="1000" dirty="0"/>
              <a:t> and Evaluation of Aerosol Microphysical Properties among </a:t>
            </a:r>
            <a:r>
              <a:rPr lang="en-US" sz="1000" dirty="0" err="1"/>
              <a:t>AeroCom</a:t>
            </a:r>
            <a:r>
              <a:rPr lang="en-US" sz="1000" dirty="0"/>
              <a:t> Global Models of a Range of Complexity.” </a:t>
            </a:r>
            <a:r>
              <a:rPr lang="en-US" sz="1000" i="1" dirty="0"/>
              <a:t>Atmospheric Chemistry and Physics</a:t>
            </a:r>
            <a:r>
              <a:rPr lang="en-US" sz="1000" dirty="0"/>
              <a:t>: 14, 4679–4713. DOI:10.5194/acp-14-4679-2014.</a:t>
            </a:r>
            <a:endParaRPr lang="en-US" altLang="en-US" sz="1000" dirty="0">
              <a:latin typeface="Arial" pitchFamily="34" charset="0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886200" y="4038600"/>
            <a:ext cx="5143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200" b="1" dirty="0" smtClean="0">
                <a:solidFill>
                  <a:srgbClr val="0000FF"/>
                </a:solidFill>
                <a:latin typeface="Arial" pitchFamily="34" charset="0"/>
              </a:rPr>
              <a:t>Aerosol size distribution simulated with a small number of modes is comparable to that simulated with many size bins.</a:t>
            </a:r>
            <a:endParaRPr lang="en-US" altLang="en-US" sz="1200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3657600" y="4495800"/>
            <a:ext cx="5334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287338" eaLnBrk="0" hangingPunct="0"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altLang="en-US" b="1" dirty="0"/>
              <a:t>Impact</a:t>
            </a:r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r>
              <a:rPr lang="en-US" sz="1600" dirty="0" smtClean="0"/>
              <a:t>Complex representations predict the aerosol for a large number of size bins, while simple treatments predict the number and mass concentrations for each of a small number of modes</a:t>
            </a:r>
          </a:p>
          <a:p>
            <a:pPr eaLnBrk="1" hangingPunct="1">
              <a:spcBef>
                <a:spcPct val="15000"/>
              </a:spcBef>
              <a:buFont typeface="Arial" pitchFamily="34" charset="0"/>
              <a:buChar char="●"/>
            </a:pPr>
            <a:r>
              <a:rPr lang="en-US" sz="1600" dirty="0" smtClean="0"/>
              <a:t>All aerosol models simulated many aspects of the observed distribution of the aerosol realistically, but also suffered from consistent biases in </a:t>
            </a:r>
            <a:r>
              <a:rPr lang="en-US" sz="1600" smtClean="0"/>
              <a:t>some regions.</a:t>
            </a:r>
            <a:endParaRPr lang="en-US" sz="16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762000"/>
            <a:ext cx="4038600" cy="327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8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144</TotalTime>
  <Words>171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DOE-Sample-Slide-Highlights-Template</vt:lpstr>
      <vt:lpstr>PowerPoint Presentation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Ghan-Slide-Global Models of Aerosol Microphysics Put to the Test-ACPJune2014</dc:title>
  <dc:creator>Preston, Benjamin L.</dc:creator>
  <dc:description/>
  <cp:lastModifiedBy>test</cp:lastModifiedBy>
  <cp:revision>11</cp:revision>
  <cp:lastPrinted>2011-05-11T17:30:12Z</cp:lastPrinted>
  <dcterms:created xsi:type="dcterms:W3CDTF">2014-05-28T20:36:01Z</dcterms:created>
  <dcterms:modified xsi:type="dcterms:W3CDTF">2014-06-13T19:55:04Z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EP6D6TSR2XSE-15-9</vt:lpwstr>
  </property>
  <property fmtid="{D5CDD505-2E9C-101B-9397-08002B2CF9AE}" pid="3" name="_dlc_DocIdItemGuid">
    <vt:lpwstr>911fad3e-52e2-4c13-bee4-bc40eaf09e24</vt:lpwstr>
  </property>
  <property fmtid="{D5CDD505-2E9C-101B-9397-08002B2CF9AE}" pid="4" name="_dlc_DocIdUrl">
    <vt:lpwstr>https://collaborate.pnl.gov/projects/asgc/research_highlights/_layouts/DocIdRedir.aspx?ID=EP6D6TSR2XSE-15-9, EP6D6TSR2XSE-15-9</vt:lpwstr>
  </property>
  <property fmtid="{D5CDD505-2E9C-101B-9397-08002B2CF9AE}" pid="5" name="Highlight">
    <vt:lpwstr>, </vt:lpwstr>
  </property>
  <property fmtid="{D5CDD505-2E9C-101B-9397-08002B2CF9AE}" pid="6" name="ContentTypeId">
    <vt:lpwstr>0x010100A22E315B1F3C42B49A0E90D2F9AB5AB100771696FA5A06D744BBBD3E3B24BA9988</vt:lpwstr>
  </property>
  <property fmtid="{D5CDD505-2E9C-101B-9397-08002B2CF9AE}" pid="7" name="ContentType">
    <vt:lpwstr>Slide</vt:lpwstr>
  </property>
  <property fmtid="{D5CDD505-2E9C-101B-9397-08002B2CF9AE}" pid="8" name="Presentation">
    <vt:lpwstr>Ghan-Slide-Global Models of Aerosol Microphysics Put to the Test-ACPJune2014</vt:lpwstr>
  </property>
  <property fmtid="{D5CDD505-2E9C-101B-9397-08002B2CF9AE}" pid="9" name="SlideDescription">
    <vt:lpwstr/>
  </property>
</Properties>
</file>