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nk" initials="JD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  <a:endParaRPr lang="en-US" alt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2/26/2016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162580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/>
              <a:t>Constraining Estimates of Aerosol Effects on Clouds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198513"/>
            <a:ext cx="8458199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Ghan S, M Wang, S Zhang, </a:t>
            </a:r>
            <a:r>
              <a:rPr lang="en-US" sz="1000" dirty="0" smtClean="0"/>
              <a:t>S </a:t>
            </a:r>
            <a:r>
              <a:rPr lang="en-US" sz="1000" dirty="0" err="1" smtClean="0"/>
              <a:t>Ferrachat</a:t>
            </a:r>
            <a:r>
              <a:rPr lang="en-US" sz="1000" dirty="0" smtClean="0"/>
              <a:t> </a:t>
            </a:r>
            <a:r>
              <a:rPr lang="en-US" sz="1000" dirty="0"/>
              <a:t>et al. 2016. “Challenges in Constraining Anthropogenic Aerosol Effects on Cloud Radiative Forcing using Present-Day </a:t>
            </a:r>
            <a:r>
              <a:rPr lang="en-US" sz="1000" dirty="0" smtClean="0"/>
              <a:t>Spatiotemporal </a:t>
            </a:r>
            <a:r>
              <a:rPr lang="en-US" sz="1000" dirty="0"/>
              <a:t>Variability.” </a:t>
            </a:r>
            <a:r>
              <a:rPr lang="en-US" sz="1000" i="1" dirty="0"/>
              <a:t>Proceedings of the National Academy of Sciences</a:t>
            </a:r>
            <a:r>
              <a:rPr lang="en-US" sz="1000" dirty="0"/>
              <a:t>, </a:t>
            </a:r>
            <a:r>
              <a:rPr lang="en-US" sz="1000" dirty="0" smtClean="0"/>
              <a:t>early edition. DOI</a:t>
            </a:r>
            <a:r>
              <a:rPr lang="en-US" sz="1000" smtClean="0"/>
              <a:t>: 10.1073/pnas.1514036113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495800" y="3886200"/>
            <a:ext cx="437856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Normalized estimate of each factor driving relationship between the anthropogenic change in cloud radiative forcing (</a:t>
            </a:r>
            <a:r>
              <a:rPr lang="en-US" sz="1400" b="1" dirty="0" err="1" smtClean="0">
                <a:solidFill>
                  <a:srgbClr val="0000FF"/>
                </a:solidFill>
                <a:latin typeface="+mn-lt"/>
                <a:cs typeface="Arial" charset="0"/>
              </a:rPr>
              <a:t>dR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) and anthropogenic emissions, using nine different global aerosol-climate models.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114801" y="4953000"/>
            <a:ext cx="48767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marL="231775" indent="-231775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Each term contributes to diversity in radiative forcing</a:t>
            </a:r>
          </a:p>
          <a:p>
            <a:pPr marL="231775" indent="-231775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Present-day variability is not a reliable measure of anthropogenic change</a:t>
            </a: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38200"/>
            <a:ext cx="4038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Determine to what extent spatial and temporal variability of clouds, aerosols and solar radiation from recent observations can be used to constrain estimates of aerosol effects on cloud radiative forcing.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simulations for pre-industrial and present-day emissions of the global cloud-aerosol-radiation systems using nine global aerosol-climate models.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Form averages from 3-hourly samples of liquid clouds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each term driving the relationship between anthropogenic aerosol emissions and cloud radiative forcing.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Compare estimates of each term using present day variability and using anthropogenic change.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372" y="914400"/>
            <a:ext cx="4633828" cy="287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7CF67-6BA6-4A1E-B8C5-B07E490E2EDB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microsoft.com/sharepoint/v3"/>
    <ds:schemaRef ds:uri="98b00cf3-a6ce-40de-8923-f140beb786e9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12896</TotalTime>
  <Words>194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81</cp:revision>
  <cp:lastPrinted>2011-05-11T17:30:12Z</cp:lastPrinted>
  <dcterms:created xsi:type="dcterms:W3CDTF">2014-01-03T21:30:52Z</dcterms:created>
  <dcterms:modified xsi:type="dcterms:W3CDTF">2016-02-26T22:21:49Z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