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8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4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4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1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9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0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9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3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9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5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69C24-F40F-4C0A-A6EF-7FAFC6699A3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F6BDF-E681-4011-BA15-937DC7AE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4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9181" y="0"/>
            <a:ext cx="7715628" cy="686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55749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2014-12-09T21:58:22Z</dcterms:created>
  <dcterms:modified xsi:type="dcterms:W3CDTF">2014-12-09T22:00:58Z</dcterms:modified>
</cp:coreProperties>
</file>