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7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9C24-F40F-4C0A-A6EF-7FAFC6699A3E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6BDF-E681-4011-BA15-937DC7AE8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585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9C24-F40F-4C0A-A6EF-7FAFC6699A3E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6BDF-E681-4011-BA15-937DC7AE8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945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9C24-F40F-4C0A-A6EF-7FAFC6699A3E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6BDF-E681-4011-BA15-937DC7AE8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3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9C24-F40F-4C0A-A6EF-7FAFC6699A3E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6BDF-E681-4011-BA15-937DC7AE8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846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9C24-F40F-4C0A-A6EF-7FAFC6699A3E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6BDF-E681-4011-BA15-937DC7AE8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310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9C24-F40F-4C0A-A6EF-7FAFC6699A3E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6BDF-E681-4011-BA15-937DC7AE8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9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9C24-F40F-4C0A-A6EF-7FAFC6699A3E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6BDF-E681-4011-BA15-937DC7AE8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608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9C24-F40F-4C0A-A6EF-7FAFC6699A3E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6BDF-E681-4011-BA15-937DC7AE8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596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9C24-F40F-4C0A-A6EF-7FAFC6699A3E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6BDF-E681-4011-BA15-937DC7AE8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35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9C24-F40F-4C0A-A6EF-7FAFC6699A3E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6BDF-E681-4011-BA15-937DC7AE8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294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69C24-F40F-4C0A-A6EF-7FAFC6699A3E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6BDF-E681-4011-BA15-937DC7AE8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57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69C24-F40F-4C0A-A6EF-7FAFC6699A3E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F6BDF-E681-4011-BA15-937DC7AE8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40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9181" y="0"/>
            <a:ext cx="7715628" cy="6864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55749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test</cp:lastModifiedBy>
  <cp:revision>1</cp:revision>
  <dcterms:created xsi:type="dcterms:W3CDTF">2014-12-09T21:58:22Z</dcterms:created>
  <dcterms:modified xsi:type="dcterms:W3CDTF">2014-12-09T22:00:58Z</dcterms:modified>
</cp:coreProperties>
</file>