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30"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87DCC1-749D-4AA9-8AEF-82BCD3CD2CCA}" type="datetimeFigureOut">
              <a:rPr lang="en-US" smtClean="0"/>
              <a:t>12/8/2014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A6C26F-127D-4702-9D88-571C1099B274}" type="slidenum">
              <a:rPr lang="en-US" smtClean="0"/>
              <a:t>‹#›</a:t>
            </a:fld>
            <a:endParaRPr lang="en-US"/>
          </a:p>
        </p:txBody>
      </p:sp>
    </p:spTree>
    <p:extLst>
      <p:ext uri="{BB962C8B-B14F-4D97-AF65-F5344CB8AC3E}">
        <p14:creationId xmlns:p14="http://schemas.microsoft.com/office/powerpoint/2010/main" val="1298128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60271-A53C-48A6-B19A-FB22DCAD9B90}" type="slidenum">
              <a:rPr lang="en-US" smtClean="0"/>
              <a:t>1</a:t>
            </a:fld>
            <a:endParaRPr lang="en-US"/>
          </a:p>
        </p:txBody>
      </p:sp>
    </p:spTree>
    <p:extLst>
      <p:ext uri="{BB962C8B-B14F-4D97-AF65-F5344CB8AC3E}">
        <p14:creationId xmlns:p14="http://schemas.microsoft.com/office/powerpoint/2010/main" val="2951603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AF83AB-5397-4174-A709-6F66AFCF430D}"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109A56-3E4F-4584-98E8-47F8F4788ED6}" type="slidenum">
              <a:rPr lang="en-US" smtClean="0"/>
              <a:t>‹#›</a:t>
            </a:fld>
            <a:endParaRPr lang="en-US"/>
          </a:p>
        </p:txBody>
      </p:sp>
    </p:spTree>
    <p:extLst>
      <p:ext uri="{BB962C8B-B14F-4D97-AF65-F5344CB8AC3E}">
        <p14:creationId xmlns:p14="http://schemas.microsoft.com/office/powerpoint/2010/main" val="841997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AF83AB-5397-4174-A709-6F66AFCF430D}"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109A56-3E4F-4584-98E8-47F8F4788ED6}" type="slidenum">
              <a:rPr lang="en-US" smtClean="0"/>
              <a:t>‹#›</a:t>
            </a:fld>
            <a:endParaRPr lang="en-US"/>
          </a:p>
        </p:txBody>
      </p:sp>
    </p:spTree>
    <p:extLst>
      <p:ext uri="{BB962C8B-B14F-4D97-AF65-F5344CB8AC3E}">
        <p14:creationId xmlns:p14="http://schemas.microsoft.com/office/powerpoint/2010/main" val="1790984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AF83AB-5397-4174-A709-6F66AFCF430D}"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109A56-3E4F-4584-98E8-47F8F4788ED6}" type="slidenum">
              <a:rPr lang="en-US" smtClean="0"/>
              <a:t>‹#›</a:t>
            </a:fld>
            <a:endParaRPr lang="en-US"/>
          </a:p>
        </p:txBody>
      </p:sp>
    </p:spTree>
    <p:extLst>
      <p:ext uri="{BB962C8B-B14F-4D97-AF65-F5344CB8AC3E}">
        <p14:creationId xmlns:p14="http://schemas.microsoft.com/office/powerpoint/2010/main" val="4209270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AF83AB-5397-4174-A709-6F66AFCF430D}"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109A56-3E4F-4584-98E8-47F8F4788ED6}" type="slidenum">
              <a:rPr lang="en-US" smtClean="0"/>
              <a:t>‹#›</a:t>
            </a:fld>
            <a:endParaRPr lang="en-US"/>
          </a:p>
        </p:txBody>
      </p:sp>
    </p:spTree>
    <p:extLst>
      <p:ext uri="{BB962C8B-B14F-4D97-AF65-F5344CB8AC3E}">
        <p14:creationId xmlns:p14="http://schemas.microsoft.com/office/powerpoint/2010/main" val="4206957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AF83AB-5397-4174-A709-6F66AFCF430D}"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109A56-3E4F-4584-98E8-47F8F4788ED6}" type="slidenum">
              <a:rPr lang="en-US" smtClean="0"/>
              <a:t>‹#›</a:t>
            </a:fld>
            <a:endParaRPr lang="en-US"/>
          </a:p>
        </p:txBody>
      </p:sp>
    </p:spTree>
    <p:extLst>
      <p:ext uri="{BB962C8B-B14F-4D97-AF65-F5344CB8AC3E}">
        <p14:creationId xmlns:p14="http://schemas.microsoft.com/office/powerpoint/2010/main" val="1032588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AF83AB-5397-4174-A709-6F66AFCF430D}" type="datetimeFigureOut">
              <a:rPr lang="en-US" smtClean="0"/>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109A56-3E4F-4584-98E8-47F8F4788ED6}" type="slidenum">
              <a:rPr lang="en-US" smtClean="0"/>
              <a:t>‹#›</a:t>
            </a:fld>
            <a:endParaRPr lang="en-US"/>
          </a:p>
        </p:txBody>
      </p:sp>
    </p:spTree>
    <p:extLst>
      <p:ext uri="{BB962C8B-B14F-4D97-AF65-F5344CB8AC3E}">
        <p14:creationId xmlns:p14="http://schemas.microsoft.com/office/powerpoint/2010/main" val="2122554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AF83AB-5397-4174-A709-6F66AFCF430D}" type="datetimeFigureOut">
              <a:rPr lang="en-US" smtClean="0"/>
              <a:t>12/8/2014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109A56-3E4F-4584-98E8-47F8F4788ED6}" type="slidenum">
              <a:rPr lang="en-US" smtClean="0"/>
              <a:t>‹#›</a:t>
            </a:fld>
            <a:endParaRPr lang="en-US"/>
          </a:p>
        </p:txBody>
      </p:sp>
    </p:spTree>
    <p:extLst>
      <p:ext uri="{BB962C8B-B14F-4D97-AF65-F5344CB8AC3E}">
        <p14:creationId xmlns:p14="http://schemas.microsoft.com/office/powerpoint/2010/main" val="2431308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AF83AB-5397-4174-A709-6F66AFCF430D}" type="datetimeFigureOut">
              <a:rPr lang="en-US" smtClean="0"/>
              <a:t>12/8/2014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109A56-3E4F-4584-98E8-47F8F4788ED6}" type="slidenum">
              <a:rPr lang="en-US" smtClean="0"/>
              <a:t>‹#›</a:t>
            </a:fld>
            <a:endParaRPr lang="en-US"/>
          </a:p>
        </p:txBody>
      </p:sp>
    </p:spTree>
    <p:extLst>
      <p:ext uri="{BB962C8B-B14F-4D97-AF65-F5344CB8AC3E}">
        <p14:creationId xmlns:p14="http://schemas.microsoft.com/office/powerpoint/2010/main" val="593973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AF83AB-5397-4174-A709-6F66AFCF430D}" type="datetimeFigureOut">
              <a:rPr lang="en-US" smtClean="0"/>
              <a:t>12/8/2014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109A56-3E4F-4584-98E8-47F8F4788ED6}" type="slidenum">
              <a:rPr lang="en-US" smtClean="0"/>
              <a:t>‹#›</a:t>
            </a:fld>
            <a:endParaRPr lang="en-US"/>
          </a:p>
        </p:txBody>
      </p:sp>
    </p:spTree>
    <p:extLst>
      <p:ext uri="{BB962C8B-B14F-4D97-AF65-F5344CB8AC3E}">
        <p14:creationId xmlns:p14="http://schemas.microsoft.com/office/powerpoint/2010/main" val="659703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AF83AB-5397-4174-A709-6F66AFCF430D}" type="datetimeFigureOut">
              <a:rPr lang="en-US" smtClean="0"/>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109A56-3E4F-4584-98E8-47F8F4788ED6}" type="slidenum">
              <a:rPr lang="en-US" smtClean="0"/>
              <a:t>‹#›</a:t>
            </a:fld>
            <a:endParaRPr lang="en-US"/>
          </a:p>
        </p:txBody>
      </p:sp>
    </p:spTree>
    <p:extLst>
      <p:ext uri="{BB962C8B-B14F-4D97-AF65-F5344CB8AC3E}">
        <p14:creationId xmlns:p14="http://schemas.microsoft.com/office/powerpoint/2010/main" val="2635404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AF83AB-5397-4174-A709-6F66AFCF430D}" type="datetimeFigureOut">
              <a:rPr lang="en-US" smtClean="0"/>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109A56-3E4F-4584-98E8-47F8F4788ED6}" type="slidenum">
              <a:rPr lang="en-US" smtClean="0"/>
              <a:t>‹#›</a:t>
            </a:fld>
            <a:endParaRPr lang="en-US"/>
          </a:p>
        </p:txBody>
      </p:sp>
    </p:spTree>
    <p:extLst>
      <p:ext uri="{BB962C8B-B14F-4D97-AF65-F5344CB8AC3E}">
        <p14:creationId xmlns:p14="http://schemas.microsoft.com/office/powerpoint/2010/main" val="3355412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AF83AB-5397-4174-A709-6F66AFCF430D}" type="datetimeFigureOut">
              <a:rPr lang="en-US" smtClean="0"/>
              <a:t>12/8/2014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109A56-3E4F-4584-98E8-47F8F4788ED6}" type="slidenum">
              <a:rPr lang="en-US" smtClean="0"/>
              <a:t>‹#›</a:t>
            </a:fld>
            <a:endParaRPr lang="en-US"/>
          </a:p>
        </p:txBody>
      </p:sp>
    </p:spTree>
    <p:extLst>
      <p:ext uri="{BB962C8B-B14F-4D97-AF65-F5344CB8AC3E}">
        <p14:creationId xmlns:p14="http://schemas.microsoft.com/office/powerpoint/2010/main" val="29671010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title"/>
          </p:nvPr>
        </p:nvSpPr>
        <p:spPr>
          <a:xfrm>
            <a:off x="457200" y="274638"/>
            <a:ext cx="8229600" cy="1143000"/>
          </a:xfrm>
        </p:spPr>
        <p:txBody>
          <a:bodyPr>
            <a:noAutofit/>
          </a:bodyPr>
          <a:lstStyle/>
          <a:p>
            <a:r>
              <a:rPr lang="en-US" sz="2800" dirty="0" smtClean="0"/>
              <a:t>Exploratory high-resolution climate simulations using the Community Atmosphere Model (CAM)</a:t>
            </a:r>
            <a:endParaRPr lang="en-US" sz="2800" dirty="0"/>
          </a:p>
        </p:txBody>
      </p:sp>
      <p:pic>
        <p:nvPicPr>
          <p:cNvPr id="4" name="Content Placeholder 6" descr="Picture1.png"/>
          <p:cNvPicPr>
            <a:picLocks noChangeAspect="1"/>
          </p:cNvPicPr>
          <p:nvPr/>
        </p:nvPicPr>
        <p:blipFill>
          <a:blip r:embed="rId3"/>
          <a:stretch>
            <a:fillRect/>
          </a:stretch>
        </p:blipFill>
        <p:spPr>
          <a:xfrm>
            <a:off x="457200" y="1826344"/>
            <a:ext cx="4038600" cy="4073675"/>
          </a:xfrm>
          <a:prstGeom prst="rect">
            <a:avLst/>
          </a:prstGeom>
        </p:spPr>
      </p:pic>
      <p:sp>
        <p:nvSpPr>
          <p:cNvPr id="5" name="Content Placeholder 5"/>
          <p:cNvSpPr txBox="1">
            <a:spLocks/>
          </p:cNvSpPr>
          <p:nvPr/>
        </p:nvSpPr>
        <p:spPr>
          <a:xfrm>
            <a:off x="4648200" y="1600200"/>
            <a:ext cx="4038600" cy="4525963"/>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200" smtClean="0"/>
              <a:t>Extended, high-resolution (0.23° latitude × 0.31° longitude) simulations with Community Atmosphere Model versions 4 and 5 (CAM4 and CAM5) are examined and compared with results from climate simulations conducted at a more typical resolution of 0.9° latitude × 1.25° longitude. Overall, the simulated climate of the high-resolution experiments is not dramatically better than that of their low-resolution counterparts. Improvements appear primarily where topographic effects may be playing a role, including a substantially improved summertime Indian monsoon simulation in CAM4 at high resolution. </a:t>
            </a:r>
          </a:p>
          <a:p>
            <a:r>
              <a:rPr lang="en-US" sz="1200" smtClean="0"/>
              <a:t>Significant sensitivity to resolution is found in simulated precipitation over the southeast United States during winter. Some aspects of the simulated seasonal mean precipitation deteriorate notably at high resolution. Prominent among these is an exacerbated Pacific “double ITCZ” bias in both models. Nevertheless, while large-scale seasonal means are not dramatically better at high resolution, realistic tropical cyclone (TC) distributions are obtained. Some skill in reproducing interannual variability in TC statistics also appears.</a:t>
            </a:r>
            <a:endParaRPr lang="en-US" sz="1200" dirty="0"/>
          </a:p>
        </p:txBody>
      </p:sp>
      <p:sp>
        <p:nvSpPr>
          <p:cNvPr id="6" name="TextBox 5"/>
          <p:cNvSpPr txBox="1"/>
          <p:nvPr/>
        </p:nvSpPr>
        <p:spPr>
          <a:xfrm>
            <a:off x="533400" y="6248400"/>
            <a:ext cx="8419100" cy="646331"/>
          </a:xfrm>
          <a:prstGeom prst="rect">
            <a:avLst/>
          </a:prstGeom>
          <a:noFill/>
        </p:spPr>
        <p:txBody>
          <a:bodyPr wrap="none" rtlCol="0">
            <a:spAutoFit/>
          </a:bodyPr>
          <a:lstStyle/>
          <a:p>
            <a:r>
              <a:rPr lang="en-US" sz="1200" dirty="0" smtClean="0"/>
              <a:t>Bacmeister, J.T., M.F. Wehner, R.B. Neale, A. Gettelman, C.E. Hannay, P.H. Lauritzen, J.M. Caron, and J.E. Truesdale, 2014: </a:t>
            </a:r>
          </a:p>
          <a:p>
            <a:r>
              <a:rPr lang="en-US" sz="1200" dirty="0" smtClean="0"/>
              <a:t>Exploratory high-resolution climate simulations using the Community Atmosphere Model (CAM). </a:t>
            </a:r>
            <a:r>
              <a:rPr lang="en-US" sz="1200" i="1" dirty="0" smtClean="0"/>
              <a:t>Journal of Climate</a:t>
            </a:r>
            <a:r>
              <a:rPr lang="en-US" sz="1200" dirty="0" smtClean="0"/>
              <a:t>, </a:t>
            </a:r>
            <a:r>
              <a:rPr lang="en-US" sz="1200" b="1" dirty="0" smtClean="0"/>
              <a:t>27</a:t>
            </a:r>
            <a:r>
              <a:rPr lang="en-US" sz="1200" dirty="0" smtClean="0"/>
              <a:t>, 3073–3099,</a:t>
            </a:r>
          </a:p>
          <a:p>
            <a:endParaRPr lang="en-US" sz="1200" dirty="0"/>
          </a:p>
        </p:txBody>
      </p:sp>
      <p:sp>
        <p:nvSpPr>
          <p:cNvPr id="7" name="TextBox 6"/>
          <p:cNvSpPr txBox="1"/>
          <p:nvPr/>
        </p:nvSpPr>
        <p:spPr>
          <a:xfrm>
            <a:off x="609600" y="5867400"/>
            <a:ext cx="4972836" cy="415498"/>
          </a:xfrm>
          <a:prstGeom prst="rect">
            <a:avLst/>
          </a:prstGeom>
          <a:noFill/>
        </p:spPr>
        <p:txBody>
          <a:bodyPr wrap="none" rtlCol="0">
            <a:spAutoFit/>
          </a:bodyPr>
          <a:lstStyle/>
          <a:p>
            <a:r>
              <a:rPr lang="en-US" sz="700" dirty="0" smtClean="0"/>
              <a:t>(a)–(e) Zonal wavenumber–frequency power spectra of daily precipitation averaged from 10°S to 10°N for 1 Jan 1999–31 Dec 2004: </a:t>
            </a:r>
          </a:p>
          <a:p>
            <a:r>
              <a:rPr lang="en-US" sz="700" dirty="0" smtClean="0"/>
              <a:t>(a) CAM4 0.9 × 1.25,  (b) CAM5 0.9 × 1.25, (c) CAM4 0.23 × 0.31, (d) CAM5 0.23 × 0.31, and (e) TRMM 3B42 observational estimate. </a:t>
            </a:r>
          </a:p>
          <a:p>
            <a:r>
              <a:rPr lang="en-US" sz="700" dirty="0" smtClean="0"/>
              <a:t>(f) Time mean bandpass-filtered (20–90 day) variance of precipitation for the same period averaged from 10°S to 10°N.</a:t>
            </a:r>
            <a:endParaRPr lang="en-US" dirty="0"/>
          </a:p>
        </p:txBody>
      </p:sp>
    </p:spTree>
    <p:extLst>
      <p:ext uri="{BB962C8B-B14F-4D97-AF65-F5344CB8AC3E}">
        <p14:creationId xmlns:p14="http://schemas.microsoft.com/office/powerpoint/2010/main" val="5103690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335</Words>
  <Application>Microsoft Office PowerPoint</Application>
  <PresentationFormat>On-screen Show (4:3)</PresentationFormat>
  <Paragraphs>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Exploratory high-resolution climate simulations using the Community Atmosphere Model (CAM)</vt:lpstr>
    </vt:vector>
  </TitlesOfParts>
  <Company>PNNL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Exploratory high-resolution climate simulations using the Community Atmosphere Model (CAM)</dc:title>
  <dc:creator>test</dc:creator>
  <cp:lastModifiedBy>test</cp:lastModifiedBy>
  <cp:revision>1</cp:revision>
  <dcterms:created xsi:type="dcterms:W3CDTF">2014-12-08T23:04:19Z</dcterms:created>
  <dcterms:modified xsi:type="dcterms:W3CDTF">2014-12-08T23:04:55Z</dcterms:modified>
</cp:coreProperties>
</file>