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A2DAB-E07C-40F8-95F7-921BD11F82B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06A55-02A9-4F84-AEC5-8614D4B42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0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16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0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69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0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44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0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6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7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031" y="224275"/>
            <a:ext cx="8824823" cy="649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12173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2014-12-08T20:24:27Z</dcterms:created>
  <dcterms:modified xsi:type="dcterms:W3CDTF">2014-12-08T20:26:49Z</dcterms:modified>
</cp:coreProperties>
</file>