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67EA6-EA1F-4FF5-9DA8-F9FD5247200C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B0BA7-164E-4345-8C11-7F7746E0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4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13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8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9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42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57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9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51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02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5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02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48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5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62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298" y="56946"/>
            <a:ext cx="8574657" cy="678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864936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2014-12-08T20:44:29Z</dcterms:created>
  <dcterms:modified xsi:type="dcterms:W3CDTF">2014-12-08T20:46:44Z</dcterms:modified>
</cp:coreProperties>
</file>