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78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0C41EF-E9D9-4078-8900-3BEBF25C4EE0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73F524-C6CD-4842-8427-6B8968862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630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A60271-A53C-48A6-B19A-FB22DCAD9B9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071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491E-C7C6-460E-B3F1-4733B96D28F9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8FC23-4EEE-4516-B2AB-C4CCFC838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650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491E-C7C6-460E-B3F1-4733B96D28F9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8FC23-4EEE-4516-B2AB-C4CCFC838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712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491E-C7C6-460E-B3F1-4733B96D28F9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8FC23-4EEE-4516-B2AB-C4CCFC838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037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491E-C7C6-460E-B3F1-4733B96D28F9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8FC23-4EEE-4516-B2AB-C4CCFC838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31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491E-C7C6-460E-B3F1-4733B96D28F9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8FC23-4EEE-4516-B2AB-C4CCFC838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625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491E-C7C6-460E-B3F1-4733B96D28F9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8FC23-4EEE-4516-B2AB-C4CCFC838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193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491E-C7C6-460E-B3F1-4733B96D28F9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8FC23-4EEE-4516-B2AB-C4CCFC838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632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491E-C7C6-460E-B3F1-4733B96D28F9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8FC23-4EEE-4516-B2AB-C4CCFC838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696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491E-C7C6-460E-B3F1-4733B96D28F9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8FC23-4EEE-4516-B2AB-C4CCFC838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928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491E-C7C6-460E-B3F1-4733B96D28F9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8FC23-4EEE-4516-B2AB-C4CCFC838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442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491E-C7C6-460E-B3F1-4733B96D28F9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8FC23-4EEE-4516-B2AB-C4CCFC838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339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B491E-C7C6-460E-B3F1-4733B96D28F9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8FC23-4EEE-4516-B2AB-C4CCFC838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438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 txBox="1">
            <a:spLocks noChangeArrowheads="1"/>
          </p:cNvSpPr>
          <p:nvPr/>
        </p:nvSpPr>
        <p:spPr bwMode="auto">
          <a:xfrm>
            <a:off x="381000" y="3505200"/>
            <a:ext cx="373380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Approach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10-member initialized CCSM4 experiments starting from year 1961, 1966, …, 2006, following the CMIP5 protocol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CLIVAR (2011) bias correction scheme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Rectangle 11"/>
          <p:cNvSpPr txBox="1">
            <a:spLocks noChangeArrowheads="1"/>
          </p:cNvSpPr>
          <p:nvPr/>
        </p:nvSpPr>
        <p:spPr bwMode="auto">
          <a:xfrm>
            <a:off x="4343400" y="4038600"/>
            <a:ext cx="4419600" cy="170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Impact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	</a:t>
            </a:r>
            <a:r>
              <a: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This study demonstrates that tremendous decadal predictive skills in the SPG region can be achieved by initializing the ocean model.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609600" y="1371600"/>
            <a:ext cx="3200400" cy="1785104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0000"/>
                </a:solidFill>
                <a:latin typeface="Arial"/>
              </a:rPr>
              <a:t>Objective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Arial"/>
              </a:rPr>
              <a:t>    The general goal is to explore possibility of making skillful decadal predictions with initialized climate model.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83079" y="5745163"/>
            <a:ext cx="8358996" cy="900246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</a:rPr>
              <a:t>Karspeck,A</a:t>
            </a:r>
            <a:r>
              <a:rPr kumimoji="0" 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</a:rPr>
              <a:t>., S. Yeager, G. </a:t>
            </a:r>
            <a:r>
              <a:rPr kumimoji="0" lang="en-US" sz="105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</a:rPr>
              <a:t>Danabasoglu</a:t>
            </a:r>
            <a:r>
              <a:rPr kumimoji="0" 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</a:rPr>
              <a:t>, and H. Teng, 2014: An evaluation of experimental decadal predictions using CCSM4, </a:t>
            </a:r>
            <a:r>
              <a:rPr kumimoji="0" lang="en-US" sz="105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</a:rPr>
              <a:t>Clim</a:t>
            </a:r>
            <a:r>
              <a:rPr kumimoji="0" 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</a:rPr>
              <a:t> </a:t>
            </a:r>
            <a:r>
              <a:rPr kumimoji="0" lang="en-US" sz="105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</a:rPr>
              <a:t>Dyn</a:t>
            </a:r>
            <a:r>
              <a:rPr kumimoji="0" 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</a:rPr>
              <a:t>, DOI: 10.10067/s00382-014-2212-7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</a:rPr>
              <a:t> </a:t>
            </a:r>
            <a:r>
              <a:rPr kumimoji="0" lang="en-US" sz="1050" b="0" i="1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itchFamily="34" charset="0"/>
              </a:rPr>
              <a:t>This project is co-funded by NSF, NOAA and DOE.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81000" y="152400"/>
            <a:ext cx="8382000" cy="523220"/>
          </a:xfrm>
          <a:prstGeom prst="rect">
            <a:avLst/>
          </a:prstGeom>
          <a:solidFill>
            <a:srgbClr val="E7F4F5"/>
          </a:solidFill>
          <a:ln w="9525" cap="flat" cmpd="dbl" algn="ctr">
            <a:solidFill>
              <a:srgbClr val="BBE0E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</a:rPr>
              <a:t>         Decadal Predictions with CCSM4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62800" y="1447800"/>
            <a:ext cx="1524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100" i="1" dirty="0" smtClean="0">
                <a:solidFill>
                  <a:srgbClr val="BBE0E3">
                    <a:lumMod val="25000"/>
                  </a:srgbClr>
                </a:solidFill>
                <a:latin typeface="Arial" pitchFamily="34" charset="0"/>
              </a:rPr>
              <a:t>Average of correlation coefficient distribution for 15 </a:t>
            </a:r>
            <a:r>
              <a:rPr lang="en-US" sz="1100" i="1" dirty="0" err="1" smtClean="0">
                <a:solidFill>
                  <a:srgbClr val="BBE0E3">
                    <a:lumMod val="25000"/>
                  </a:srgbClr>
                </a:solidFill>
                <a:latin typeface="Arial" pitchFamily="34" charset="0"/>
              </a:rPr>
              <a:t>hindcast</a:t>
            </a:r>
            <a:r>
              <a:rPr lang="en-US" sz="1100" i="1" dirty="0" smtClean="0">
                <a:solidFill>
                  <a:srgbClr val="BBE0E3">
                    <a:lumMod val="25000"/>
                  </a:srgbClr>
                </a:solidFill>
                <a:latin typeface="Arial" pitchFamily="34" charset="0"/>
              </a:rPr>
              <a:t> initial conditions from 1961-2005. Only those correlation scores that exceed the  statistical reference forecast at the 90% confidence level are plotted.</a:t>
            </a:r>
            <a:endParaRPr lang="en-US" sz="1100" i="1" dirty="0">
              <a:solidFill>
                <a:srgbClr val="BBE0E3">
                  <a:lumMod val="25000"/>
                </a:srgbClr>
              </a:solidFill>
              <a:latin typeface="Arial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00" y="1295400"/>
            <a:ext cx="3539725" cy="257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432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130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</dc:creator>
  <cp:lastModifiedBy>test</cp:lastModifiedBy>
  <cp:revision>1</cp:revision>
  <dcterms:created xsi:type="dcterms:W3CDTF">2014-12-08T21:14:57Z</dcterms:created>
  <dcterms:modified xsi:type="dcterms:W3CDTF">2014-12-08T21:16:28Z</dcterms:modified>
</cp:coreProperties>
</file>