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3164C-5C1B-4F68-8E71-2E4ACD4BECD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424D9-88AE-4A10-9C2F-557E909A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3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685800"/>
            <a:ext cx="4435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47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13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7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5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3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2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22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17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240" y="404813"/>
            <a:ext cx="8673523" cy="605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669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2014-12-09T20:53:10Z</dcterms:created>
  <dcterms:modified xsi:type="dcterms:W3CDTF">2014-12-09T20:55:18Z</dcterms:modified>
</cp:coreProperties>
</file>