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379B6-C5B0-40DB-9CB7-863A5C8A0A89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210E-8FCE-45C6-8A1A-9ADF2C7D0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694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379B6-C5B0-40DB-9CB7-863A5C8A0A89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210E-8FCE-45C6-8A1A-9ADF2C7D0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328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379B6-C5B0-40DB-9CB7-863A5C8A0A89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210E-8FCE-45C6-8A1A-9ADF2C7D0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87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379B6-C5B0-40DB-9CB7-863A5C8A0A89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210E-8FCE-45C6-8A1A-9ADF2C7D0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102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379B6-C5B0-40DB-9CB7-863A5C8A0A89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210E-8FCE-45C6-8A1A-9ADF2C7D0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799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379B6-C5B0-40DB-9CB7-863A5C8A0A89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210E-8FCE-45C6-8A1A-9ADF2C7D0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91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379B6-C5B0-40DB-9CB7-863A5C8A0A89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210E-8FCE-45C6-8A1A-9ADF2C7D0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807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379B6-C5B0-40DB-9CB7-863A5C8A0A89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210E-8FCE-45C6-8A1A-9ADF2C7D0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86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379B6-C5B0-40DB-9CB7-863A5C8A0A89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210E-8FCE-45C6-8A1A-9ADF2C7D0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141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379B6-C5B0-40DB-9CB7-863A5C8A0A89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210E-8FCE-45C6-8A1A-9ADF2C7D0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844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379B6-C5B0-40DB-9CB7-863A5C8A0A89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210E-8FCE-45C6-8A1A-9ADF2C7D0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88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379B6-C5B0-40DB-9CB7-863A5C8A0A89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1210E-8FCE-45C6-8A1A-9ADF2C7D0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40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84138"/>
            <a:ext cx="89154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000000"/>
                </a:solidFill>
                <a:latin typeface="Arial"/>
                <a:cs typeface="Arial" pitchFamily="34" charset="0"/>
              </a:rPr>
              <a:t>Less Reliable Water Availability in the 21</a:t>
            </a:r>
            <a:r>
              <a:rPr lang="en-US" sz="2400" b="1" baseline="30000" dirty="0">
                <a:solidFill>
                  <a:srgbClr val="000000"/>
                </a:solidFill>
                <a:latin typeface="Arial"/>
                <a:cs typeface="Arial" pitchFamily="34" charset="0"/>
              </a:rPr>
              <a:t>st</a:t>
            </a:r>
            <a:r>
              <a:rPr lang="en-US" sz="2400" b="1" dirty="0">
                <a:solidFill>
                  <a:srgbClr val="000000"/>
                </a:solidFill>
                <a:latin typeface="Arial"/>
                <a:cs typeface="Arial" pitchFamily="34" charset="0"/>
              </a:rPr>
              <a:t> Century</a:t>
            </a:r>
            <a:endParaRPr lang="en-US" sz="2000" b="1" dirty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988" y="890588"/>
            <a:ext cx="4114800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u="sng" dirty="0">
                <a:solidFill>
                  <a:srgbClr val="000000"/>
                </a:solidFill>
                <a:latin typeface="Arial"/>
                <a:cs typeface="Arial" pitchFamily="34" charset="0"/>
              </a:rPr>
              <a:t>Objectives:</a:t>
            </a:r>
          </a:p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Arial"/>
                <a:cs typeface="Arial" pitchFamily="34" charset="0"/>
              </a:rPr>
              <a:t>Assess seasonal projected changes in water availability, defined as precipitation minus evapotranspiration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2413" y="2270125"/>
            <a:ext cx="4343400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u="sng" dirty="0">
                <a:solidFill>
                  <a:srgbClr val="000000"/>
                </a:solidFill>
                <a:latin typeface="Arial"/>
                <a:cs typeface="Arial" pitchFamily="34" charset="0"/>
              </a:rPr>
              <a:t>Research: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Arial"/>
                <a:cs typeface="Arial" pitchFamily="34" charset="0"/>
              </a:rPr>
              <a:t>Assess 20 CMIP 5 models and define reliability as a smaller annual range in available water.  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Arial"/>
                <a:cs typeface="Arial" pitchFamily="34" charset="0"/>
              </a:rPr>
              <a:t>Climate models indicate that the annual range of available water will go up for most places around the world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6113" y="6370638"/>
            <a:ext cx="8081962" cy="40005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1000" b="1" kern="0" dirty="0">
                <a:solidFill>
                  <a:srgbClr val="000000"/>
                </a:solidFill>
                <a:latin typeface="Arial"/>
                <a:cs typeface="Arial" pitchFamily="34" charset="0"/>
              </a:rPr>
              <a:t>Reference: </a:t>
            </a:r>
            <a:r>
              <a:rPr lang="en-GB" sz="1000" kern="0" dirty="0">
                <a:solidFill>
                  <a:srgbClr val="000000"/>
                </a:solidFill>
                <a:latin typeface="Arial"/>
                <a:cs typeface="Arial" pitchFamily="34" charset="0"/>
              </a:rPr>
              <a:t>Kumar, S., D.M. Lawrence, P.A. </a:t>
            </a:r>
            <a:r>
              <a:rPr lang="en-GB" sz="1000" kern="0" dirty="0" err="1">
                <a:solidFill>
                  <a:srgbClr val="000000"/>
                </a:solidFill>
                <a:latin typeface="Arial"/>
                <a:cs typeface="Arial" pitchFamily="34" charset="0"/>
              </a:rPr>
              <a:t>Dirmeyer</a:t>
            </a:r>
            <a:r>
              <a:rPr lang="en-GB" sz="1000" kern="0" dirty="0">
                <a:solidFill>
                  <a:srgbClr val="000000"/>
                </a:solidFill>
                <a:latin typeface="Arial"/>
                <a:cs typeface="Arial" pitchFamily="34" charset="0"/>
              </a:rPr>
              <a:t>, and J. Sheffield, 2014: Less Reliable Water Availability in the 21st Century Projected Climate. Earth's Future, 2, 152-160, DOI: 10.1002/2013EF000159.</a:t>
            </a:r>
            <a:endParaRPr lang="en-US" sz="1000" i="1" kern="0" dirty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5413" y="4246563"/>
            <a:ext cx="4954587" cy="18621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u="sng" dirty="0">
                <a:solidFill>
                  <a:srgbClr val="000000"/>
                </a:solidFill>
                <a:latin typeface="Arial"/>
                <a:cs typeface="Arial" pitchFamily="34" charset="0"/>
              </a:rPr>
              <a:t>Impact</a:t>
            </a:r>
          </a:p>
          <a:p>
            <a:pPr algn="ctr">
              <a:spcAft>
                <a:spcPts val="60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/>
                <a:cs typeface="Arial" pitchFamily="34" charset="0"/>
              </a:rPr>
              <a:t>In addition to canonical view that</a:t>
            </a:r>
            <a:r>
              <a:rPr lang="en-US" sz="1600" i="1" dirty="0">
                <a:solidFill>
                  <a:srgbClr val="000000"/>
                </a:solidFill>
                <a:latin typeface="Arial"/>
                <a:cs typeface="Arial" pitchFamily="34" charset="0"/>
              </a:rPr>
              <a:t> </a:t>
            </a:r>
            <a:r>
              <a:rPr lang="en-US" sz="1600" dirty="0">
                <a:solidFill>
                  <a:srgbClr val="2D2D8A"/>
                </a:solidFill>
                <a:latin typeface="Arial"/>
                <a:cs typeface="Arial" pitchFamily="34" charset="0"/>
              </a:rPr>
              <a:t>wet regions will get wetter</a:t>
            </a:r>
            <a:r>
              <a:rPr lang="en-US" sz="1600" dirty="0">
                <a:solidFill>
                  <a:srgbClr val="000000"/>
                </a:solidFill>
                <a:latin typeface="Arial"/>
                <a:cs typeface="Arial" pitchFamily="34" charset="0"/>
              </a:rPr>
              <a:t>, this study suggests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 pitchFamily="34" charset="0"/>
              </a:rPr>
              <a:t>greater dryness during dry seasons </a:t>
            </a:r>
            <a:r>
              <a:rPr lang="en-US" sz="1600" dirty="0">
                <a:solidFill>
                  <a:srgbClr val="000000"/>
                </a:solidFill>
                <a:latin typeface="Arial"/>
                <a:cs typeface="Arial" pitchFamily="34" charset="0"/>
              </a:rPr>
              <a:t>even where mean climate becomes wetter </a:t>
            </a:r>
          </a:p>
          <a:p>
            <a:pPr algn="ctr">
              <a:spcBef>
                <a:spcPts val="600"/>
              </a:spcBef>
              <a:defRPr/>
            </a:pPr>
            <a:r>
              <a:rPr lang="en-US" sz="1600" dirty="0">
                <a:solidFill>
                  <a:srgbClr val="0000FF"/>
                </a:solidFill>
                <a:latin typeface="Arial"/>
                <a:cs typeface="Arial" pitchFamily="34" charset="0"/>
                <a:sym typeface="Wingdings" pitchFamily="2" charset="2"/>
              </a:rPr>
              <a:t>Wet </a:t>
            </a:r>
            <a:r>
              <a:rPr lang="en-US" sz="1600" i="1" u="sng" dirty="0">
                <a:solidFill>
                  <a:srgbClr val="0000FF"/>
                </a:solidFill>
                <a:latin typeface="Arial"/>
                <a:cs typeface="Arial" pitchFamily="34" charset="0"/>
                <a:sym typeface="Wingdings" pitchFamily="2" charset="2"/>
              </a:rPr>
              <a:t>seasons</a:t>
            </a:r>
            <a:r>
              <a:rPr lang="en-US" sz="1600" dirty="0">
                <a:solidFill>
                  <a:srgbClr val="0000FF"/>
                </a:solidFill>
                <a:latin typeface="Arial"/>
                <a:cs typeface="Arial" pitchFamily="34" charset="0"/>
                <a:sym typeface="Wingdings" pitchFamily="2" charset="2"/>
              </a:rPr>
              <a:t> get wetter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 pitchFamily="34" charset="0"/>
                <a:sym typeface="Wingdings" pitchFamily="2" charset="2"/>
              </a:rPr>
              <a:t>    Dry </a:t>
            </a:r>
            <a:r>
              <a:rPr lang="en-US" sz="1600" i="1" u="sng" dirty="0">
                <a:solidFill>
                  <a:srgbClr val="C00000"/>
                </a:solidFill>
                <a:latin typeface="Arial"/>
                <a:cs typeface="Arial" pitchFamily="34" charset="0"/>
                <a:sym typeface="Wingdings" pitchFamily="2" charset="2"/>
              </a:rPr>
              <a:t>seasons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 pitchFamily="34" charset="0"/>
                <a:sym typeface="Wingdings" pitchFamily="2" charset="2"/>
              </a:rPr>
              <a:t> get drier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 pitchFamily="34" charset="0"/>
              </a:rPr>
              <a:t> </a:t>
            </a:r>
          </a:p>
        </p:txBody>
      </p:sp>
      <p:pic>
        <p:nvPicPr>
          <p:cNvPr id="10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52551"/>
          <a:stretch>
            <a:fillRect/>
          </a:stretch>
        </p:blipFill>
        <p:spPr bwMode="auto">
          <a:xfrm>
            <a:off x="5197475" y="3695700"/>
            <a:ext cx="3721100" cy="247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551"/>
          <a:stretch>
            <a:fillRect/>
          </a:stretch>
        </p:blipFill>
        <p:spPr bwMode="auto">
          <a:xfrm>
            <a:off x="5137150" y="865188"/>
            <a:ext cx="3722688" cy="246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261100" y="3384550"/>
            <a:ext cx="1471613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C00000"/>
                </a:solidFill>
                <a:latin typeface="Arial"/>
                <a:cs typeface="Arial" pitchFamily="34" charset="0"/>
              </a:rPr>
              <a:t>Dry Season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72200" y="547688"/>
            <a:ext cx="150495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3366FF"/>
                </a:solidFill>
                <a:latin typeface="Arial"/>
                <a:cs typeface="Arial" pitchFamily="34" charset="0"/>
              </a:rPr>
              <a:t>Wet Season</a:t>
            </a:r>
          </a:p>
        </p:txBody>
      </p:sp>
    </p:spTree>
    <p:extLst>
      <p:ext uri="{BB962C8B-B14F-4D97-AF65-F5344CB8AC3E}">
        <p14:creationId xmlns:p14="http://schemas.microsoft.com/office/powerpoint/2010/main" val="276131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Shearer</dc:creator>
  <cp:lastModifiedBy>Stephanie Shearer</cp:lastModifiedBy>
  <cp:revision>1</cp:revision>
  <dcterms:created xsi:type="dcterms:W3CDTF">2015-10-07T21:49:15Z</dcterms:created>
  <dcterms:modified xsi:type="dcterms:W3CDTF">2015-10-07T21:49:39Z</dcterms:modified>
</cp:coreProperties>
</file>