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9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0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7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5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4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7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521A3-188F-45DC-9E4C-C115E21CB68F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D6138-B484-420A-B755-A0DD558C5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6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69"/>
          <a:stretch>
            <a:fillRect/>
          </a:stretch>
        </p:blipFill>
        <p:spPr bwMode="auto">
          <a:xfrm>
            <a:off x="285750" y="138113"/>
            <a:ext cx="8401050" cy="601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52400" y="6211888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Arial" pitchFamily="34" charset="0"/>
              </a:rPr>
              <a:t>J. E. Kay, C. Deser, A. Phillips, A. Mai, C. Hannay, G. Strand, J. Arblaster, S. Bates, G. Danabasoglu, J. Edwards, M. Holland, P. Kushner, J.F. Lamarque, D. Lawrence, K. Lindsay, A. Middleton, E. Munoz, R. Neale, K. Oleson, L. Polvani, and M. Vertenstein, 2014: The Community Earth System Model (CESM)Large Ensemble Project:  A Community Resource for Studying Climate Change in the Presence of Internal Climate Variability, Bulletin of the American Meteorological Society, doi: http://dx.doi.org/10.1175/BAMS-D-13-00255.1.</a:t>
            </a:r>
          </a:p>
        </p:txBody>
      </p:sp>
    </p:spTree>
    <p:extLst>
      <p:ext uri="{BB962C8B-B14F-4D97-AF65-F5344CB8AC3E}">
        <p14:creationId xmlns:p14="http://schemas.microsoft.com/office/powerpoint/2010/main" val="2810009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2015-10-08T20:58:20Z</dcterms:created>
  <dcterms:modified xsi:type="dcterms:W3CDTF">2015-10-08T20:58:49Z</dcterms:modified>
</cp:coreProperties>
</file>