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>
        <p:scale>
          <a:sx n="75" d="100"/>
          <a:sy n="75" d="100"/>
        </p:scale>
        <p:origin x="144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D14-A4F9-425B-B0DA-E8E7DDF89824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4CFD3-7A31-4876-A548-7BAC6D0D8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9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D14-A4F9-425B-B0DA-E8E7DDF89824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4CFD3-7A31-4876-A548-7BAC6D0D8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57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D14-A4F9-425B-B0DA-E8E7DDF89824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4CFD3-7A31-4876-A548-7BAC6D0D8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8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D14-A4F9-425B-B0DA-E8E7DDF89824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4CFD3-7A31-4876-A548-7BAC6D0D8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3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D14-A4F9-425B-B0DA-E8E7DDF89824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4CFD3-7A31-4876-A548-7BAC6D0D8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7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D14-A4F9-425B-B0DA-E8E7DDF89824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4CFD3-7A31-4876-A548-7BAC6D0D8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1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D14-A4F9-425B-B0DA-E8E7DDF89824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4CFD3-7A31-4876-A548-7BAC6D0D8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2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D14-A4F9-425B-B0DA-E8E7DDF89824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4CFD3-7A31-4876-A548-7BAC6D0D8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4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D14-A4F9-425B-B0DA-E8E7DDF89824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4CFD3-7A31-4876-A548-7BAC6D0D8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5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D14-A4F9-425B-B0DA-E8E7DDF89824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4CFD3-7A31-4876-A548-7BAC6D0D8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4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D14-A4F9-425B-B0DA-E8E7DDF89824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4CFD3-7A31-4876-A548-7BAC6D0D8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3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8BD14-A4F9-425B-B0DA-E8E7DDF89824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4CFD3-7A31-4876-A548-7BAC6D0D8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15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tatic-content.springer.com/image/art%3A10.1007%2Fs00442-014-3031-6/MediaObjects/442_2014_3031_Fig4_HTM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28" y="1055132"/>
            <a:ext cx="580072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150" y="0"/>
            <a:ext cx="77076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Tree </a:t>
            </a:r>
            <a:r>
              <a:rPr lang="en-US" sz="2400" dirty="0" smtClean="0"/>
              <a:t>rings - </a:t>
            </a:r>
            <a:r>
              <a:rPr lang="en-US" sz="2400" dirty="0" smtClean="0"/>
              <a:t>Linking the carbon cycle and </a:t>
            </a:r>
            <a:r>
              <a:rPr lang="en-US" sz="2400" dirty="0" smtClean="0"/>
              <a:t>climate</a:t>
            </a:r>
          </a:p>
          <a:p>
            <a:r>
              <a:rPr lang="en-US" sz="2400" dirty="0" smtClean="0"/>
              <a:t>Decadal-centennial constraints for Earth System Models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94542" y="6024609"/>
            <a:ext cx="85473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indent="-228600" algn="just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Babst F, Alexander MR, </a:t>
            </a:r>
            <a:r>
              <a:rPr lang="en-US" sz="12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Szejner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P, </a:t>
            </a:r>
            <a:r>
              <a:rPr lang="en-US" sz="12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Bouriaud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O, </a:t>
            </a:r>
            <a:r>
              <a:rPr lang="en-US" sz="12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Klesse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S, </a:t>
            </a:r>
            <a:r>
              <a:rPr lang="en-US" sz="12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Roden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J, </a:t>
            </a:r>
            <a:r>
              <a:rPr lang="en-US" sz="12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Ciais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P, </a:t>
            </a:r>
            <a:r>
              <a:rPr lang="en-US" sz="12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Poulter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B, Frank D, Moore DJP, Trouet V (2014) A tree-ring perspective on the terrestrial carbon cycle </a:t>
            </a:r>
            <a:r>
              <a:rPr lang="en-US" sz="1200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Oecologia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176 (2), 307-322 OECO-D-14-00512 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 rotWithShape="1">
          <a:blip r:embed="rId3"/>
          <a:srcRect r="73856"/>
          <a:stretch/>
        </p:blipFill>
        <p:spPr bwMode="auto">
          <a:xfrm>
            <a:off x="8582199" y="6310130"/>
            <a:ext cx="519443" cy="49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381500" y="653245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/>
              <a:t>DOE Regional and Global Climate Modeling DE-SC0016011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6286500" y="3128167"/>
            <a:ext cx="27610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growth phenology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forest productivity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</a:t>
            </a:r>
            <a:r>
              <a:rPr lang="en-US" sz="2000" baseline="-25000" dirty="0"/>
              <a:t>2</a:t>
            </a:r>
            <a:r>
              <a:rPr lang="en-US" sz="2000" dirty="0"/>
              <a:t> fertilization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forest disturbances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vegetation model evaluation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86500" y="1078012"/>
            <a:ext cx="25554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Information content of tree increment cores can provide a constraint on Land Surface Models with respect to: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94542" y="4331889"/>
            <a:ext cx="57322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Increment cores can augment short term metrics like eddy covariance towers at seasonal, inter-annual and decadal-centennial timescales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550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1789</TotalTime>
  <Words>119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University of Arizona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Moore</dc:creator>
  <cp:lastModifiedBy>Dave Moore</cp:lastModifiedBy>
  <cp:revision>9</cp:revision>
  <dcterms:created xsi:type="dcterms:W3CDTF">2015-05-28T13:14:19Z</dcterms:created>
  <dcterms:modified xsi:type="dcterms:W3CDTF">2015-06-01T05:35:41Z</dcterms:modified>
</cp:coreProperties>
</file>