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3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3254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lIns="91399" tIns="45700" rIns="91399" bIns="45700"/>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3"/>
            <a:ext cx="8229600" cy="4525963"/>
          </a:xfrm>
          <a:prstGeom prst="rect">
            <a:avLst/>
          </a:prstGeom>
        </p:spPr>
        <p:txBody>
          <a:bodyPr vert="eaVert" lIns="91399" tIns="45700" rIns="91399" bIns="4570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3152073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lIns="91399" tIns="45700" rIns="91399" bIns="45700"/>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lIns="91399" tIns="45700" rIns="91399" bIns="4570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3342845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6126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a:prstGeom prst="rect">
            <a:avLst/>
          </a:prstGeom>
        </p:spPr>
        <p:txBody>
          <a:bodyPr lIns="91399" tIns="45700" rIns="91399" bIns="45700" anchor="t"/>
          <a:lstStyle>
            <a:lvl1pPr algn="l">
              <a:defRPr sz="39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lIns="91399" tIns="45700" rIns="91399" bIns="45700" anchor="b"/>
          <a:lstStyle>
            <a:lvl1pPr marL="0" indent="0">
              <a:buNone/>
              <a:defRPr sz="2000">
                <a:solidFill>
                  <a:schemeClr val="tx1">
                    <a:tint val="75000"/>
                  </a:schemeClr>
                </a:solidFill>
              </a:defRPr>
            </a:lvl1pPr>
            <a:lvl2pPr marL="456996" indent="0">
              <a:buNone/>
              <a:defRPr sz="1800">
                <a:solidFill>
                  <a:schemeClr val="tx1">
                    <a:tint val="75000"/>
                  </a:schemeClr>
                </a:solidFill>
              </a:defRPr>
            </a:lvl2pPr>
            <a:lvl3pPr marL="913996" indent="0">
              <a:buNone/>
              <a:defRPr sz="1600">
                <a:solidFill>
                  <a:schemeClr val="tx1">
                    <a:tint val="75000"/>
                  </a:schemeClr>
                </a:solidFill>
              </a:defRPr>
            </a:lvl3pPr>
            <a:lvl4pPr marL="1370992" indent="0">
              <a:buNone/>
              <a:defRPr sz="1400">
                <a:solidFill>
                  <a:schemeClr val="tx1">
                    <a:tint val="75000"/>
                  </a:schemeClr>
                </a:solidFill>
              </a:defRPr>
            </a:lvl4pPr>
            <a:lvl5pPr marL="1827989" indent="0">
              <a:buNone/>
              <a:defRPr sz="1400">
                <a:solidFill>
                  <a:schemeClr val="tx1">
                    <a:tint val="75000"/>
                  </a:schemeClr>
                </a:solidFill>
              </a:defRPr>
            </a:lvl5pPr>
            <a:lvl6pPr marL="2284988" indent="0">
              <a:buNone/>
              <a:defRPr sz="1400">
                <a:solidFill>
                  <a:schemeClr val="tx1">
                    <a:tint val="75000"/>
                  </a:schemeClr>
                </a:solidFill>
              </a:defRPr>
            </a:lvl6pPr>
            <a:lvl7pPr marL="2741984" indent="0">
              <a:buNone/>
              <a:defRPr sz="1400">
                <a:solidFill>
                  <a:schemeClr val="tx1">
                    <a:tint val="75000"/>
                  </a:schemeClr>
                </a:solidFill>
              </a:defRPr>
            </a:lvl7pPr>
            <a:lvl8pPr marL="3198982" indent="0">
              <a:buNone/>
              <a:defRPr sz="1400">
                <a:solidFill>
                  <a:schemeClr val="tx1">
                    <a:tint val="75000"/>
                  </a:schemeClr>
                </a:solidFill>
              </a:defRPr>
            </a:lvl8pPr>
            <a:lvl9pPr marL="365598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225441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lIns="91399" tIns="45700" rIns="91399" bIns="45700"/>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a:prstGeom prst="rect">
            <a:avLst/>
          </a:prstGeom>
        </p:spPr>
        <p:txBody>
          <a:bodyPr lIns="91399" tIns="45700" rIns="91399" bIns="4570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a:prstGeom prst="rect">
            <a:avLst/>
          </a:prstGeom>
        </p:spPr>
        <p:txBody>
          <a:bodyPr lIns="91399" tIns="45700" rIns="91399" bIns="4570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1467427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lIns="91399" tIns="45700" rIns="91399" bIns="45700"/>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a:prstGeom prst="rect">
            <a:avLst/>
          </a:prstGeom>
        </p:spPr>
        <p:txBody>
          <a:bodyPr lIns="91399" tIns="45700" rIns="91399" bIns="45700" anchor="b"/>
          <a:lstStyle>
            <a:lvl1pPr marL="0" indent="0">
              <a:buNone/>
              <a:defRPr sz="2400" b="1"/>
            </a:lvl1pPr>
            <a:lvl2pPr marL="456996" indent="0">
              <a:buNone/>
              <a:defRPr sz="2000" b="1"/>
            </a:lvl2pPr>
            <a:lvl3pPr marL="913996" indent="0">
              <a:buNone/>
              <a:defRPr sz="1800" b="1"/>
            </a:lvl3pPr>
            <a:lvl4pPr marL="1370992" indent="0">
              <a:buNone/>
              <a:defRPr sz="1600" b="1"/>
            </a:lvl4pPr>
            <a:lvl5pPr marL="1827989" indent="0">
              <a:buNone/>
              <a:defRPr sz="1600" b="1"/>
            </a:lvl5pPr>
            <a:lvl6pPr marL="2284988" indent="0">
              <a:buNone/>
              <a:defRPr sz="1600" b="1"/>
            </a:lvl6pPr>
            <a:lvl7pPr marL="2741984" indent="0">
              <a:buNone/>
              <a:defRPr sz="1600" b="1"/>
            </a:lvl7pPr>
            <a:lvl8pPr marL="3198982" indent="0">
              <a:buNone/>
              <a:defRPr sz="1600" b="1"/>
            </a:lvl8pPr>
            <a:lvl9pPr marL="365598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a:prstGeom prst="rect">
            <a:avLst/>
          </a:prstGeom>
        </p:spPr>
        <p:txBody>
          <a:bodyPr lIns="91399" tIns="45700" rIns="91399" bIns="4570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a:prstGeom prst="rect">
            <a:avLst/>
          </a:prstGeom>
        </p:spPr>
        <p:txBody>
          <a:bodyPr lIns="91399" tIns="45700" rIns="91399" bIns="45700" anchor="b"/>
          <a:lstStyle>
            <a:lvl1pPr marL="0" indent="0">
              <a:buNone/>
              <a:defRPr sz="2400" b="1"/>
            </a:lvl1pPr>
            <a:lvl2pPr marL="456996" indent="0">
              <a:buNone/>
              <a:defRPr sz="2000" b="1"/>
            </a:lvl2pPr>
            <a:lvl3pPr marL="913996" indent="0">
              <a:buNone/>
              <a:defRPr sz="1800" b="1"/>
            </a:lvl3pPr>
            <a:lvl4pPr marL="1370992" indent="0">
              <a:buNone/>
              <a:defRPr sz="1600" b="1"/>
            </a:lvl4pPr>
            <a:lvl5pPr marL="1827989" indent="0">
              <a:buNone/>
              <a:defRPr sz="1600" b="1"/>
            </a:lvl5pPr>
            <a:lvl6pPr marL="2284988" indent="0">
              <a:buNone/>
              <a:defRPr sz="1600" b="1"/>
            </a:lvl6pPr>
            <a:lvl7pPr marL="2741984" indent="0">
              <a:buNone/>
              <a:defRPr sz="1600" b="1"/>
            </a:lvl7pPr>
            <a:lvl8pPr marL="3198982" indent="0">
              <a:buNone/>
              <a:defRPr sz="1600" b="1"/>
            </a:lvl8pPr>
            <a:lvl9pPr marL="365598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a:prstGeom prst="rect">
            <a:avLst/>
          </a:prstGeom>
        </p:spPr>
        <p:txBody>
          <a:bodyPr lIns="91399" tIns="45700" rIns="91399" bIns="4570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1660315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lIns="91399" tIns="45700" rIns="91399" bIns="45700"/>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2028603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353808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a:prstGeom prst="rect">
            <a:avLst/>
          </a:prstGeom>
        </p:spPr>
        <p:txBody>
          <a:bodyPr lIns="91399" tIns="45700" rIns="91399" bIns="45700"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lIns="91399" tIns="45700" rIns="91399" bIns="4570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0"/>
            <a:ext cx="3008313" cy="4691063"/>
          </a:xfrm>
          <a:prstGeom prst="rect">
            <a:avLst/>
          </a:prstGeom>
        </p:spPr>
        <p:txBody>
          <a:bodyPr lIns="91399" tIns="45700" rIns="91399" bIns="45700"/>
          <a:lstStyle>
            <a:lvl1pPr marL="0" indent="0">
              <a:buNone/>
              <a:defRPr sz="1400"/>
            </a:lvl1pPr>
            <a:lvl2pPr marL="456996" indent="0">
              <a:buNone/>
              <a:defRPr sz="1200"/>
            </a:lvl2pPr>
            <a:lvl3pPr marL="913996" indent="0">
              <a:buNone/>
              <a:defRPr sz="1000"/>
            </a:lvl3pPr>
            <a:lvl4pPr marL="1370992" indent="0">
              <a:buNone/>
              <a:defRPr sz="900"/>
            </a:lvl4pPr>
            <a:lvl5pPr marL="1827989" indent="0">
              <a:buNone/>
              <a:defRPr sz="900"/>
            </a:lvl5pPr>
            <a:lvl6pPr marL="2284988" indent="0">
              <a:buNone/>
              <a:defRPr sz="900"/>
            </a:lvl6pPr>
            <a:lvl7pPr marL="2741984" indent="0">
              <a:buNone/>
              <a:defRPr sz="900"/>
            </a:lvl7pPr>
            <a:lvl8pPr marL="3198982" indent="0">
              <a:buNone/>
              <a:defRPr sz="900"/>
            </a:lvl8pPr>
            <a:lvl9pPr marL="365598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2413106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2"/>
            <a:ext cx="5486400" cy="566738"/>
          </a:xfrm>
          <a:prstGeom prst="rect">
            <a:avLst/>
          </a:prstGeom>
        </p:spPr>
        <p:txBody>
          <a:bodyPr lIns="91399" tIns="45700" rIns="91399" bIns="45700"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lIns="91399" tIns="45700" rIns="91399" bIns="45700"/>
          <a:lstStyle>
            <a:lvl1pPr marL="0" indent="0">
              <a:buNone/>
              <a:defRPr sz="3200"/>
            </a:lvl1pPr>
            <a:lvl2pPr marL="456996" indent="0">
              <a:buNone/>
              <a:defRPr sz="2800"/>
            </a:lvl2pPr>
            <a:lvl3pPr marL="913996" indent="0">
              <a:buNone/>
              <a:defRPr sz="2400"/>
            </a:lvl3pPr>
            <a:lvl4pPr marL="1370992" indent="0">
              <a:buNone/>
              <a:defRPr sz="2000"/>
            </a:lvl4pPr>
            <a:lvl5pPr marL="1827989" indent="0">
              <a:buNone/>
              <a:defRPr sz="2000"/>
            </a:lvl5pPr>
            <a:lvl6pPr marL="2284988" indent="0">
              <a:buNone/>
              <a:defRPr sz="2000"/>
            </a:lvl6pPr>
            <a:lvl7pPr marL="2741984" indent="0">
              <a:buNone/>
              <a:defRPr sz="2000"/>
            </a:lvl7pPr>
            <a:lvl8pPr marL="3198982" indent="0">
              <a:buNone/>
              <a:defRPr sz="2000"/>
            </a:lvl8pPr>
            <a:lvl9pPr marL="365598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40"/>
            <a:ext cx="5486400" cy="804862"/>
          </a:xfrm>
          <a:prstGeom prst="rect">
            <a:avLst/>
          </a:prstGeom>
        </p:spPr>
        <p:txBody>
          <a:bodyPr lIns="91399" tIns="45700" rIns="91399" bIns="45700"/>
          <a:lstStyle>
            <a:lvl1pPr marL="0" indent="0">
              <a:buNone/>
              <a:defRPr sz="1400"/>
            </a:lvl1pPr>
            <a:lvl2pPr marL="456996" indent="0">
              <a:buNone/>
              <a:defRPr sz="1200"/>
            </a:lvl2pPr>
            <a:lvl3pPr marL="913996" indent="0">
              <a:buNone/>
              <a:defRPr sz="1000"/>
            </a:lvl3pPr>
            <a:lvl4pPr marL="1370992" indent="0">
              <a:buNone/>
              <a:defRPr sz="900"/>
            </a:lvl4pPr>
            <a:lvl5pPr marL="1827989" indent="0">
              <a:buNone/>
              <a:defRPr sz="900"/>
            </a:lvl5pPr>
            <a:lvl6pPr marL="2284988" indent="0">
              <a:buNone/>
              <a:defRPr sz="900"/>
            </a:lvl6pPr>
            <a:lvl7pPr marL="2741984" indent="0">
              <a:buNone/>
              <a:defRPr sz="900"/>
            </a:lvl7pPr>
            <a:lvl8pPr marL="3198982" indent="0">
              <a:buNone/>
              <a:defRPr sz="900"/>
            </a:lvl8pPr>
            <a:lvl9pPr marL="365598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lIns="91399" tIns="45700" rIns="91399" bIns="45700"/>
          <a:lstStyle/>
          <a:p>
            <a:pPr defTabSz="456996"/>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lIns="91399" tIns="45700" rIns="91399" bIns="45700"/>
          <a:lstStyle/>
          <a:p>
            <a:pPr defTabSz="456996"/>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lIns="91399" tIns="45700" rIns="91399" bIns="45700"/>
          <a:lstStyle/>
          <a:p>
            <a:pPr defTabSz="456996"/>
            <a:fld id="{F92B1AB0-CC2B-B645-BFEB-86A55FD310AF}" type="slidenum">
              <a:rPr lang="en-US">
                <a:solidFill>
                  <a:prstClr val="black"/>
                </a:solidFill>
              </a:rPr>
              <a:pPr defTabSz="456996"/>
              <a:t>‹#›</a:t>
            </a:fld>
            <a:endParaRPr lang="en-US" dirty="0">
              <a:solidFill>
                <a:prstClr val="black"/>
              </a:solidFill>
            </a:endParaRPr>
          </a:p>
        </p:txBody>
      </p:sp>
    </p:spTree>
    <p:extLst>
      <p:ext uri="{BB962C8B-B14F-4D97-AF65-F5344CB8AC3E}">
        <p14:creationId xmlns:p14="http://schemas.microsoft.com/office/powerpoint/2010/main" val="2648428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21966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456996" rtl="0" eaLnBrk="1" latinLnBrk="0" hangingPunct="1">
        <a:spcBef>
          <a:spcPct val="0"/>
        </a:spcBef>
        <a:buNone/>
        <a:defRPr sz="4400" kern="1200">
          <a:solidFill>
            <a:schemeClr val="tx1"/>
          </a:solidFill>
          <a:latin typeface="+mj-lt"/>
          <a:ea typeface="+mj-ea"/>
          <a:cs typeface="+mj-cs"/>
        </a:defRPr>
      </a:lvl1pPr>
    </p:titleStyle>
    <p:bodyStyle>
      <a:lvl1pPr marL="342748" indent="-342748" algn="l" defTabSz="456996" rtl="0" eaLnBrk="1" latinLnBrk="0" hangingPunct="1">
        <a:spcBef>
          <a:spcPct val="20000"/>
        </a:spcBef>
        <a:buFont typeface="Arial"/>
        <a:buChar char="•"/>
        <a:defRPr sz="3200" kern="1200">
          <a:solidFill>
            <a:schemeClr val="tx1"/>
          </a:solidFill>
          <a:latin typeface="+mn-lt"/>
          <a:ea typeface="+mn-ea"/>
          <a:cs typeface="+mn-cs"/>
        </a:defRPr>
      </a:lvl1pPr>
      <a:lvl2pPr marL="742621" indent="-285624" algn="l" defTabSz="456996" rtl="0" eaLnBrk="1" latinLnBrk="0" hangingPunct="1">
        <a:spcBef>
          <a:spcPct val="20000"/>
        </a:spcBef>
        <a:buFont typeface="Arial"/>
        <a:buChar char="–"/>
        <a:defRPr sz="2800" kern="1200">
          <a:solidFill>
            <a:schemeClr val="tx1"/>
          </a:solidFill>
          <a:latin typeface="+mn-lt"/>
          <a:ea typeface="+mn-ea"/>
          <a:cs typeface="+mn-cs"/>
        </a:defRPr>
      </a:lvl2pPr>
      <a:lvl3pPr marL="1142493" indent="-228500" algn="l" defTabSz="456996" rtl="0" eaLnBrk="1" latinLnBrk="0" hangingPunct="1">
        <a:spcBef>
          <a:spcPct val="20000"/>
        </a:spcBef>
        <a:buFont typeface="Arial"/>
        <a:buChar char="•"/>
        <a:defRPr sz="2400" kern="1200">
          <a:solidFill>
            <a:schemeClr val="tx1"/>
          </a:solidFill>
          <a:latin typeface="+mn-lt"/>
          <a:ea typeface="+mn-ea"/>
          <a:cs typeface="+mn-cs"/>
        </a:defRPr>
      </a:lvl3pPr>
      <a:lvl4pPr marL="1599492" indent="-228500" algn="l" defTabSz="456996" rtl="0" eaLnBrk="1" latinLnBrk="0" hangingPunct="1">
        <a:spcBef>
          <a:spcPct val="20000"/>
        </a:spcBef>
        <a:buFont typeface="Arial"/>
        <a:buChar char="–"/>
        <a:defRPr sz="2000" kern="1200">
          <a:solidFill>
            <a:schemeClr val="tx1"/>
          </a:solidFill>
          <a:latin typeface="+mn-lt"/>
          <a:ea typeface="+mn-ea"/>
          <a:cs typeface="+mn-cs"/>
        </a:defRPr>
      </a:lvl4pPr>
      <a:lvl5pPr marL="2056488" indent="-228500" algn="l" defTabSz="456996" rtl="0" eaLnBrk="1" latinLnBrk="0" hangingPunct="1">
        <a:spcBef>
          <a:spcPct val="20000"/>
        </a:spcBef>
        <a:buFont typeface="Arial"/>
        <a:buChar char="»"/>
        <a:defRPr sz="2000" kern="1200">
          <a:solidFill>
            <a:schemeClr val="tx1"/>
          </a:solidFill>
          <a:latin typeface="+mn-lt"/>
          <a:ea typeface="+mn-ea"/>
          <a:cs typeface="+mn-cs"/>
        </a:defRPr>
      </a:lvl5pPr>
      <a:lvl6pPr marL="2513485" indent="-228500" algn="l" defTabSz="456996" rtl="0" eaLnBrk="1" latinLnBrk="0" hangingPunct="1">
        <a:spcBef>
          <a:spcPct val="20000"/>
        </a:spcBef>
        <a:buFont typeface="Arial"/>
        <a:buChar char="•"/>
        <a:defRPr sz="2000" kern="1200">
          <a:solidFill>
            <a:schemeClr val="tx1"/>
          </a:solidFill>
          <a:latin typeface="+mn-lt"/>
          <a:ea typeface="+mn-ea"/>
          <a:cs typeface="+mn-cs"/>
        </a:defRPr>
      </a:lvl6pPr>
      <a:lvl7pPr marL="2970484" indent="-228500" algn="l" defTabSz="456996" rtl="0" eaLnBrk="1" latinLnBrk="0" hangingPunct="1">
        <a:spcBef>
          <a:spcPct val="20000"/>
        </a:spcBef>
        <a:buFont typeface="Arial"/>
        <a:buChar char="•"/>
        <a:defRPr sz="2000" kern="1200">
          <a:solidFill>
            <a:schemeClr val="tx1"/>
          </a:solidFill>
          <a:latin typeface="+mn-lt"/>
          <a:ea typeface="+mn-ea"/>
          <a:cs typeface="+mn-cs"/>
        </a:defRPr>
      </a:lvl7pPr>
      <a:lvl8pPr marL="3427480" indent="-228500" algn="l" defTabSz="456996" rtl="0" eaLnBrk="1" latinLnBrk="0" hangingPunct="1">
        <a:spcBef>
          <a:spcPct val="20000"/>
        </a:spcBef>
        <a:buFont typeface="Arial"/>
        <a:buChar char="•"/>
        <a:defRPr sz="2000" kern="1200">
          <a:solidFill>
            <a:schemeClr val="tx1"/>
          </a:solidFill>
          <a:latin typeface="+mn-lt"/>
          <a:ea typeface="+mn-ea"/>
          <a:cs typeface="+mn-cs"/>
        </a:defRPr>
      </a:lvl8pPr>
      <a:lvl9pPr marL="3884478" indent="-228500" algn="l" defTabSz="456996"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6996" rtl="0" eaLnBrk="1" latinLnBrk="0" hangingPunct="1">
        <a:defRPr sz="1800" kern="1200">
          <a:solidFill>
            <a:schemeClr val="tx1"/>
          </a:solidFill>
          <a:latin typeface="+mn-lt"/>
          <a:ea typeface="+mn-ea"/>
          <a:cs typeface="+mn-cs"/>
        </a:defRPr>
      </a:lvl1pPr>
      <a:lvl2pPr marL="456996" algn="l" defTabSz="456996" rtl="0" eaLnBrk="1" latinLnBrk="0" hangingPunct="1">
        <a:defRPr sz="1800" kern="1200">
          <a:solidFill>
            <a:schemeClr val="tx1"/>
          </a:solidFill>
          <a:latin typeface="+mn-lt"/>
          <a:ea typeface="+mn-ea"/>
          <a:cs typeface="+mn-cs"/>
        </a:defRPr>
      </a:lvl2pPr>
      <a:lvl3pPr marL="913996" algn="l" defTabSz="456996" rtl="0" eaLnBrk="1" latinLnBrk="0" hangingPunct="1">
        <a:defRPr sz="1800" kern="1200">
          <a:solidFill>
            <a:schemeClr val="tx1"/>
          </a:solidFill>
          <a:latin typeface="+mn-lt"/>
          <a:ea typeface="+mn-ea"/>
          <a:cs typeface="+mn-cs"/>
        </a:defRPr>
      </a:lvl3pPr>
      <a:lvl4pPr marL="1370992" algn="l" defTabSz="456996" rtl="0" eaLnBrk="1" latinLnBrk="0" hangingPunct="1">
        <a:defRPr sz="1800" kern="1200">
          <a:solidFill>
            <a:schemeClr val="tx1"/>
          </a:solidFill>
          <a:latin typeface="+mn-lt"/>
          <a:ea typeface="+mn-ea"/>
          <a:cs typeface="+mn-cs"/>
        </a:defRPr>
      </a:lvl4pPr>
      <a:lvl5pPr marL="1827989" algn="l" defTabSz="456996" rtl="0" eaLnBrk="1" latinLnBrk="0" hangingPunct="1">
        <a:defRPr sz="1800" kern="1200">
          <a:solidFill>
            <a:schemeClr val="tx1"/>
          </a:solidFill>
          <a:latin typeface="+mn-lt"/>
          <a:ea typeface="+mn-ea"/>
          <a:cs typeface="+mn-cs"/>
        </a:defRPr>
      </a:lvl5pPr>
      <a:lvl6pPr marL="2284988" algn="l" defTabSz="456996" rtl="0" eaLnBrk="1" latinLnBrk="0" hangingPunct="1">
        <a:defRPr sz="1800" kern="1200">
          <a:solidFill>
            <a:schemeClr val="tx1"/>
          </a:solidFill>
          <a:latin typeface="+mn-lt"/>
          <a:ea typeface="+mn-ea"/>
          <a:cs typeface="+mn-cs"/>
        </a:defRPr>
      </a:lvl6pPr>
      <a:lvl7pPr marL="2741984" algn="l" defTabSz="456996" rtl="0" eaLnBrk="1" latinLnBrk="0" hangingPunct="1">
        <a:defRPr sz="1800" kern="1200">
          <a:solidFill>
            <a:schemeClr val="tx1"/>
          </a:solidFill>
          <a:latin typeface="+mn-lt"/>
          <a:ea typeface="+mn-ea"/>
          <a:cs typeface="+mn-cs"/>
        </a:defRPr>
      </a:lvl7pPr>
      <a:lvl8pPr marL="3198982" algn="l" defTabSz="456996" rtl="0" eaLnBrk="1" latinLnBrk="0" hangingPunct="1">
        <a:defRPr sz="1800" kern="1200">
          <a:solidFill>
            <a:schemeClr val="tx1"/>
          </a:solidFill>
          <a:latin typeface="+mn-lt"/>
          <a:ea typeface="+mn-ea"/>
          <a:cs typeface="+mn-cs"/>
        </a:defRPr>
      </a:lvl8pPr>
      <a:lvl9pPr marL="3655980" algn="l" defTabSz="45699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29612" y="111838"/>
            <a:ext cx="8936182" cy="6840657"/>
            <a:chOff x="-228600" y="53975"/>
            <a:chExt cx="9829800" cy="6923074"/>
          </a:xfrm>
        </p:grpSpPr>
        <p:sp>
          <p:nvSpPr>
            <p:cNvPr id="14" name="Rectangle 4"/>
            <p:cNvSpPr>
              <a:spLocks noChangeArrowheads="1"/>
            </p:cNvSpPr>
            <p:nvPr/>
          </p:nvSpPr>
          <p:spPr bwMode="auto">
            <a:xfrm>
              <a:off x="228600" y="838200"/>
              <a:ext cx="4114800" cy="2057400"/>
            </a:xfrm>
            <a:prstGeom prst="rect">
              <a:avLst/>
            </a:prstGeom>
            <a:noFill/>
            <a:ln w="9525">
              <a:noFill/>
              <a:miter lim="800000"/>
              <a:headEnd/>
              <a:tailEnd/>
            </a:ln>
          </p:spPr>
          <p:txBody>
            <a:bodyPr/>
            <a:lstStyle/>
            <a:p>
              <a:pPr marL="207971" indent="-207971" algn="ctr" defTabSz="820487">
                <a:spcBef>
                  <a:spcPct val="15000"/>
                </a:spcBef>
                <a:defRPr/>
              </a:pPr>
              <a:endParaRPr lang="en-US" kern="0">
                <a:solidFill>
                  <a:sysClr val="windowText" lastClr="000000"/>
                </a:solidFill>
                <a:latin typeface="Calibri" pitchFamily="34" charset="0"/>
              </a:endParaRPr>
            </a:p>
          </p:txBody>
        </p:sp>
        <p:sp>
          <p:nvSpPr>
            <p:cNvPr id="15" name="Rectangle 3"/>
            <p:cNvSpPr>
              <a:spLocks noChangeArrowheads="1"/>
            </p:cNvSpPr>
            <p:nvPr/>
          </p:nvSpPr>
          <p:spPr bwMode="auto">
            <a:xfrm>
              <a:off x="76200" y="1828800"/>
              <a:ext cx="4419600" cy="3276600"/>
            </a:xfrm>
            <a:prstGeom prst="rect">
              <a:avLst/>
            </a:prstGeom>
            <a:noFill/>
            <a:ln w="9525">
              <a:noFill/>
              <a:miter lim="800000"/>
              <a:headEnd/>
              <a:tailEnd/>
            </a:ln>
          </p:spPr>
          <p:txBody>
            <a:bodyPr/>
            <a:lstStyle/>
            <a:p>
              <a:pPr marL="207971" indent="-207971" algn="ctr" defTabSz="820487">
                <a:spcBef>
                  <a:spcPct val="15000"/>
                </a:spcBef>
                <a:defRPr/>
              </a:pPr>
              <a:r>
                <a:rPr lang="en-US" b="1" kern="0" dirty="0">
                  <a:solidFill>
                    <a:sysClr val="windowText" lastClr="000000"/>
                  </a:solidFill>
                  <a:latin typeface="Calibri" pitchFamily="34" charset="0"/>
                </a:rPr>
                <a:t>Approach</a:t>
              </a:r>
            </a:p>
            <a:p>
              <a:pPr marL="207971" indent="-207971" defTabSz="820487">
                <a:spcBef>
                  <a:spcPct val="15000"/>
                </a:spcBef>
                <a:buFontTx/>
                <a:buChar char="•"/>
                <a:defRPr/>
              </a:pPr>
              <a:r>
                <a:rPr lang="en-US" kern="0" dirty="0">
                  <a:solidFill>
                    <a:sysClr val="windowText" lastClr="000000"/>
                  </a:solidFill>
                </a:rPr>
                <a:t>Analyze the four RCP scenarios with CESM1(CAM5)</a:t>
              </a:r>
            </a:p>
            <a:p>
              <a:pPr marL="207971" indent="-207971" defTabSz="820487">
                <a:spcBef>
                  <a:spcPct val="15000"/>
                </a:spcBef>
                <a:buFontTx/>
                <a:buChar char="•"/>
                <a:defRPr/>
              </a:pPr>
              <a:r>
                <a:rPr lang="en-US" kern="0" dirty="0">
                  <a:solidFill>
                    <a:sysClr val="windowText" lastClr="000000"/>
                  </a:solidFill>
                </a:rPr>
                <a:t>Equilibrium climate sensitivity of CESM1(CAM5) is 4.10°C, which is higher than the  CCSM4 value of 3.20°C.  </a:t>
              </a:r>
            </a:p>
            <a:p>
              <a:pPr marL="207971" indent="-207971" defTabSz="820487">
                <a:spcBef>
                  <a:spcPct val="15000"/>
                </a:spcBef>
                <a:buFontTx/>
                <a:buChar char="•"/>
                <a:defRPr/>
              </a:pPr>
              <a:r>
                <a:rPr lang="en-US" kern="0" dirty="0">
                  <a:solidFill>
                    <a:sysClr val="windowText" lastClr="000000"/>
                  </a:solidFill>
                </a:rPr>
                <a:t>The transient climate response is 2.33°C, compared to the CCSM4  value of 1.73°C</a:t>
              </a:r>
            </a:p>
          </p:txBody>
        </p:sp>
        <p:sp>
          <p:nvSpPr>
            <p:cNvPr id="16" name="Rectangle 5"/>
            <p:cNvSpPr>
              <a:spLocks noChangeArrowheads="1"/>
            </p:cNvSpPr>
            <p:nvPr/>
          </p:nvSpPr>
          <p:spPr bwMode="auto">
            <a:xfrm>
              <a:off x="-152400" y="53975"/>
              <a:ext cx="9525000" cy="654118"/>
            </a:xfrm>
            <a:prstGeom prst="rect">
              <a:avLst/>
            </a:prstGeom>
            <a:noFill/>
            <a:ln w="9525">
              <a:noFill/>
              <a:miter lim="800000"/>
              <a:headEnd/>
              <a:tailEnd/>
            </a:ln>
          </p:spPr>
          <p:txBody>
            <a:bodyPr>
              <a:spAutoFit/>
            </a:bodyPr>
            <a:lstStyle/>
            <a:p>
              <a:pPr algn="ctr" defTabSz="820487">
                <a:defRPr/>
              </a:pPr>
              <a:r>
                <a:rPr lang="en-US" b="1" kern="0" dirty="0">
                  <a:solidFill>
                    <a:sysClr val="windowText" lastClr="000000"/>
                  </a:solidFill>
                  <a:cs typeface="Arial" charset="0"/>
                </a:rPr>
                <a:t>Climate change projections in CESM1(CAM5) compared to CCSM4 </a:t>
              </a:r>
            </a:p>
            <a:p>
              <a:pPr algn="ctr" defTabSz="820487">
                <a:defRPr/>
              </a:pPr>
              <a:endParaRPr lang="en-US" b="1" kern="0" dirty="0">
                <a:solidFill>
                  <a:sysClr val="windowText" lastClr="000000"/>
                </a:solidFill>
                <a:latin typeface="Calibri"/>
              </a:endParaRPr>
            </a:p>
          </p:txBody>
        </p:sp>
        <p:sp>
          <p:nvSpPr>
            <p:cNvPr id="17" name="Rectangle 19"/>
            <p:cNvSpPr>
              <a:spLocks noChangeArrowheads="1"/>
            </p:cNvSpPr>
            <p:nvPr/>
          </p:nvSpPr>
          <p:spPr bwMode="auto">
            <a:xfrm>
              <a:off x="4495800" y="685800"/>
              <a:ext cx="4343401" cy="373782"/>
            </a:xfrm>
            <a:prstGeom prst="rect">
              <a:avLst/>
            </a:prstGeom>
            <a:noFill/>
            <a:ln w="9525" algn="ctr">
              <a:noFill/>
              <a:round/>
              <a:headEnd/>
              <a:tailEnd/>
            </a:ln>
          </p:spPr>
          <p:txBody>
            <a:bodyPr>
              <a:spAutoFit/>
            </a:bodyPr>
            <a:lstStyle/>
            <a:p>
              <a:pPr defTabSz="820487">
                <a:defRPr/>
              </a:pPr>
              <a:endParaRPr lang="en-US" kern="0">
                <a:solidFill>
                  <a:sysClr val="windowText" lastClr="000000"/>
                </a:solidFill>
                <a:latin typeface="Calibri" pitchFamily="34" charset="0"/>
              </a:endParaRPr>
            </a:p>
          </p:txBody>
        </p:sp>
        <p:sp>
          <p:nvSpPr>
            <p:cNvPr id="18" name="Rectangle 20"/>
            <p:cNvSpPr>
              <a:spLocks noChangeArrowheads="1"/>
            </p:cNvSpPr>
            <p:nvPr/>
          </p:nvSpPr>
          <p:spPr bwMode="auto">
            <a:xfrm>
              <a:off x="4343400" y="914400"/>
              <a:ext cx="4419600" cy="373782"/>
            </a:xfrm>
            <a:prstGeom prst="rect">
              <a:avLst/>
            </a:prstGeom>
            <a:noFill/>
            <a:ln w="9525" algn="ctr">
              <a:noFill/>
              <a:round/>
              <a:headEnd/>
              <a:tailEnd/>
            </a:ln>
          </p:spPr>
          <p:txBody>
            <a:bodyPr>
              <a:spAutoFit/>
            </a:bodyPr>
            <a:lstStyle/>
            <a:p>
              <a:pPr defTabSz="820487">
                <a:defRPr/>
              </a:pPr>
              <a:endParaRPr lang="en-US" kern="0">
                <a:solidFill>
                  <a:sysClr val="windowText" lastClr="000000"/>
                </a:solidFill>
                <a:latin typeface="Calibri" pitchFamily="34" charset="0"/>
              </a:endParaRPr>
            </a:p>
          </p:txBody>
        </p:sp>
        <p:sp>
          <p:nvSpPr>
            <p:cNvPr id="19" name="TextBox 24"/>
            <p:cNvSpPr txBox="1">
              <a:spLocks noChangeArrowheads="1"/>
            </p:cNvSpPr>
            <p:nvPr/>
          </p:nvSpPr>
          <p:spPr bwMode="auto">
            <a:xfrm>
              <a:off x="457200" y="4921250"/>
              <a:ext cx="9144000" cy="2055799"/>
            </a:xfrm>
            <a:prstGeom prst="rect">
              <a:avLst/>
            </a:prstGeom>
            <a:noFill/>
            <a:ln w="9525">
              <a:noFill/>
              <a:miter lim="800000"/>
              <a:headEnd/>
              <a:tailEnd/>
            </a:ln>
          </p:spPr>
          <p:txBody>
            <a:bodyPr>
              <a:spAutoFit/>
            </a:bodyPr>
            <a:lstStyle/>
            <a:p>
              <a:pPr algn="ctr" defTabSz="820487">
                <a:defRPr/>
              </a:pPr>
              <a:r>
                <a:rPr lang="en-US" b="1" kern="0" dirty="0">
                  <a:solidFill>
                    <a:sysClr val="windowText" lastClr="000000"/>
                  </a:solidFill>
                  <a:latin typeface="Calibri" pitchFamily="34" charset="0"/>
                </a:rPr>
                <a:t>Impact</a:t>
              </a:r>
            </a:p>
            <a:p>
              <a:pPr defTabSz="820487">
                <a:defRPr/>
              </a:pPr>
              <a:r>
                <a:rPr lang="en-US" kern="0" dirty="0">
                  <a:solidFill>
                    <a:sysClr val="windowText" lastClr="000000"/>
                  </a:solidFill>
                  <a:cs typeface="Arial" charset="0"/>
                </a:rPr>
                <a:t>Even though CESM1(CAM5) includes both the direct and indirect effects of aerosols (CCSM4 had only the direct effect), the overall climate system response including forcing and feedbacks is greater in CESM1(CAM5) compared to CCSM4</a:t>
              </a:r>
            </a:p>
            <a:p>
              <a:pPr defTabSz="820487">
                <a:defRPr/>
              </a:pPr>
              <a:endParaRPr lang="en-US" kern="0" dirty="0">
                <a:solidFill>
                  <a:sysClr val="windowText" lastClr="000000"/>
                </a:solidFill>
              </a:endParaRPr>
            </a:p>
            <a:p>
              <a:pPr defTabSz="820487">
                <a:defRPr/>
              </a:pPr>
              <a:endParaRPr lang="en-US" kern="0" dirty="0">
                <a:solidFill>
                  <a:sysClr val="windowText" lastClr="000000"/>
                </a:solidFill>
                <a:latin typeface="Calibri"/>
              </a:endParaRPr>
            </a:p>
          </p:txBody>
        </p:sp>
        <p:sp>
          <p:nvSpPr>
            <p:cNvPr id="20" name="TextBox 19"/>
            <p:cNvSpPr txBox="1"/>
            <p:nvPr/>
          </p:nvSpPr>
          <p:spPr>
            <a:xfrm>
              <a:off x="609600" y="6172200"/>
              <a:ext cx="7543800" cy="560673"/>
            </a:xfrm>
            <a:prstGeom prst="rect">
              <a:avLst/>
            </a:prstGeom>
            <a:solidFill>
              <a:sysClr val="window" lastClr="FFFFFF"/>
            </a:solidFill>
            <a:ln w="25400" cap="flat" cmpd="sng" algn="ctr">
              <a:solidFill>
                <a:sysClr val="windowText" lastClr="000000"/>
              </a:solidFill>
              <a:prstDash val="solid"/>
            </a:ln>
            <a:effectLst/>
          </p:spPr>
          <p:txBody>
            <a:bodyPr>
              <a:spAutoFit/>
            </a:bodyPr>
            <a:lstStyle/>
            <a:p>
              <a:pPr defTabSz="820487">
                <a:defRPr/>
              </a:pPr>
              <a:r>
                <a:rPr lang="en-US" sz="1000" kern="0" dirty="0">
                  <a:solidFill>
                    <a:sysClr val="windowText" lastClr="000000"/>
                  </a:solidFill>
                  <a:latin typeface="Calibri"/>
                </a:rPr>
                <a:t>Meehl, G.A., W.M. Washington, J.M. </a:t>
              </a:r>
              <a:r>
                <a:rPr lang="en-US" sz="1000" kern="0" dirty="0" err="1">
                  <a:solidFill>
                    <a:sysClr val="windowText" lastClr="000000"/>
                  </a:solidFill>
                  <a:latin typeface="Calibri"/>
                </a:rPr>
                <a:t>Arblaster</a:t>
              </a:r>
              <a:r>
                <a:rPr lang="en-US" sz="1000" kern="0" dirty="0">
                  <a:solidFill>
                    <a:sysClr val="windowText" lastClr="000000"/>
                  </a:solidFill>
                  <a:latin typeface="Calibri"/>
                </a:rPr>
                <a:t>, A. </a:t>
              </a:r>
              <a:r>
                <a:rPr lang="en-US" sz="1000" kern="0" dirty="0" err="1">
                  <a:solidFill>
                    <a:sysClr val="windowText" lastClr="000000"/>
                  </a:solidFill>
                  <a:latin typeface="Calibri"/>
                </a:rPr>
                <a:t>Hu</a:t>
              </a:r>
              <a:r>
                <a:rPr lang="en-US" sz="1000" kern="0" dirty="0">
                  <a:solidFill>
                    <a:sysClr val="windowText" lastClr="000000"/>
                  </a:solidFill>
                  <a:latin typeface="Calibri"/>
                </a:rPr>
                <a:t>, H. </a:t>
              </a:r>
              <a:r>
                <a:rPr lang="en-US" sz="1000" kern="0" dirty="0" err="1">
                  <a:solidFill>
                    <a:sysClr val="windowText" lastClr="000000"/>
                  </a:solidFill>
                  <a:latin typeface="Calibri"/>
                </a:rPr>
                <a:t>Teng</a:t>
              </a:r>
              <a:r>
                <a:rPr lang="en-US" sz="1000" kern="0" dirty="0">
                  <a:solidFill>
                    <a:sysClr val="windowText" lastClr="000000"/>
                  </a:solidFill>
                  <a:latin typeface="Calibri"/>
                </a:rPr>
                <a:t>, J.E. Kay, A. </a:t>
              </a:r>
              <a:r>
                <a:rPr lang="en-US" sz="1000" kern="0" dirty="0" err="1">
                  <a:solidFill>
                    <a:sysClr val="windowText" lastClr="000000"/>
                  </a:solidFill>
                  <a:latin typeface="Calibri"/>
                </a:rPr>
                <a:t>Gettelman</a:t>
              </a:r>
              <a:r>
                <a:rPr lang="en-US" sz="1000" kern="0" dirty="0">
                  <a:solidFill>
                    <a:sysClr val="windowText" lastClr="000000"/>
                  </a:solidFill>
                  <a:latin typeface="Calibri"/>
                </a:rPr>
                <a:t>, D.M. Lawrence, B.M. Sanderson, and W.G. Strand, 2013:  Climate change projections in CESM1(CAM5) compared to CCSM4.  </a:t>
              </a:r>
              <a:r>
                <a:rPr lang="en-US" sz="1000" i="1" kern="0" dirty="0">
                  <a:solidFill>
                    <a:sysClr val="windowText" lastClr="000000"/>
                  </a:solidFill>
                  <a:latin typeface="Calibri"/>
                </a:rPr>
                <a:t>J. Climate,</a:t>
              </a:r>
              <a:r>
                <a:rPr lang="en-US" sz="1000" kern="0" dirty="0">
                  <a:solidFill>
                    <a:sysClr val="windowText" lastClr="000000"/>
                  </a:solidFill>
                  <a:latin typeface="Calibri"/>
                </a:rPr>
                <a:t> </a:t>
              </a:r>
              <a:r>
                <a:rPr lang="en-US" sz="1000" kern="0" dirty="0" err="1">
                  <a:solidFill>
                    <a:sysClr val="windowText" lastClr="000000"/>
                  </a:solidFill>
                  <a:latin typeface="Calibri"/>
                </a:rPr>
                <a:t>doi</a:t>
              </a:r>
              <a:r>
                <a:rPr lang="en-US" sz="1000" kern="0" dirty="0">
                  <a:solidFill>
                    <a:sysClr val="windowText" lastClr="000000"/>
                  </a:solidFill>
                  <a:latin typeface="Calibri"/>
                </a:rPr>
                <a:t>: 10.1175/JCLI-D-12-00572.1, in press.</a:t>
              </a:r>
            </a:p>
          </p:txBody>
        </p:sp>
        <p:sp>
          <p:nvSpPr>
            <p:cNvPr id="21" name="TextBox 27"/>
            <p:cNvSpPr txBox="1">
              <a:spLocks noChangeArrowheads="1"/>
            </p:cNvSpPr>
            <p:nvPr/>
          </p:nvSpPr>
          <p:spPr bwMode="auto">
            <a:xfrm>
              <a:off x="3886200" y="4038600"/>
              <a:ext cx="5334000" cy="1261513"/>
            </a:xfrm>
            <a:prstGeom prst="rect">
              <a:avLst/>
            </a:prstGeom>
            <a:noFill/>
            <a:ln w="9525">
              <a:noFill/>
              <a:miter lim="800000"/>
              <a:headEnd/>
              <a:tailEnd/>
            </a:ln>
          </p:spPr>
          <p:txBody>
            <a:bodyPr>
              <a:spAutoFit/>
            </a:bodyPr>
            <a:lstStyle/>
            <a:p>
              <a:pPr defTabSz="820487">
                <a:defRPr/>
              </a:pPr>
              <a:r>
                <a:rPr lang="en-US" kern="0">
                  <a:solidFill>
                    <a:srgbClr val="0066FF"/>
                  </a:solidFill>
                  <a:latin typeface="Calibri" pitchFamily="34" charset="0"/>
                </a:rPr>
                <a:t> </a:t>
              </a:r>
              <a:r>
                <a:rPr lang="en-US" sz="1300" kern="0">
                  <a:solidFill>
                    <a:srgbClr val="0070C0"/>
                  </a:solidFill>
                </a:rPr>
                <a:t>Time series of annual globally averaged surface air temperature anomalies (relative to 1986-2005 base period, °C) for CESM1(CAM5) compared to CCSM4 for ensemble mean RCP future climate simulations. </a:t>
              </a:r>
            </a:p>
            <a:p>
              <a:pPr defTabSz="820487">
                <a:defRPr/>
              </a:pPr>
              <a:endParaRPr lang="en-US" kern="0">
                <a:solidFill>
                  <a:srgbClr val="0066FF"/>
                </a:solidFill>
                <a:latin typeface="Calibri" pitchFamily="34" charset="0"/>
              </a:endParaRPr>
            </a:p>
          </p:txBody>
        </p:sp>
        <p:sp>
          <p:nvSpPr>
            <p:cNvPr id="22" name="Rectangle 4"/>
            <p:cNvSpPr>
              <a:spLocks noChangeArrowheads="1"/>
            </p:cNvSpPr>
            <p:nvPr/>
          </p:nvSpPr>
          <p:spPr bwMode="auto">
            <a:xfrm>
              <a:off x="-228600" y="533400"/>
              <a:ext cx="4724400" cy="2209800"/>
            </a:xfrm>
            <a:prstGeom prst="rect">
              <a:avLst/>
            </a:prstGeom>
            <a:noFill/>
            <a:ln w="9525">
              <a:noFill/>
              <a:miter lim="800000"/>
              <a:headEnd/>
              <a:tailEnd/>
            </a:ln>
          </p:spPr>
          <p:txBody>
            <a:bodyPr/>
            <a:lstStyle/>
            <a:p>
              <a:pPr marL="207971" indent="-207971" algn="ctr" defTabSz="820487">
                <a:spcBef>
                  <a:spcPct val="15000"/>
                </a:spcBef>
                <a:defRPr/>
              </a:pPr>
              <a:r>
                <a:rPr lang="en-US" b="1" kern="0" dirty="0">
                  <a:solidFill>
                    <a:sysClr val="windowText" lastClr="000000"/>
                  </a:solidFill>
                  <a:latin typeface="Calibri" pitchFamily="34" charset="0"/>
                </a:rPr>
                <a:t>Objective</a:t>
              </a:r>
            </a:p>
            <a:p>
              <a:pPr marL="207971" defTabSz="820487">
                <a:defRPr/>
              </a:pPr>
              <a:r>
                <a:rPr lang="en-US" kern="0" dirty="0">
                  <a:solidFill>
                    <a:sysClr val="windowText" lastClr="000000"/>
                  </a:solidFill>
                  <a:cs typeface="Arial" charset="0"/>
                </a:rPr>
                <a:t>Document the simulations of future climate projections with CESM1(CAM5) and contrast them to results from CCSM4</a:t>
              </a:r>
            </a:p>
          </p:txBody>
        </p:sp>
        <p:pic>
          <p:nvPicPr>
            <p:cNvPr id="23" name="Picture 13" descr="http://www.cgd.ucar.edu/ccr/jma/CESM1/RCPs/glbtas_cesm1_ccsm4_4panel.jpg"/>
            <p:cNvPicPr>
              <a:picLocks noChangeAspect="1" noChangeArrowheads="1"/>
            </p:cNvPicPr>
            <p:nvPr/>
          </p:nvPicPr>
          <p:blipFill>
            <a:blip r:embed="rId2"/>
            <a:srcRect/>
            <a:stretch>
              <a:fillRect/>
            </a:stretch>
          </p:blipFill>
          <p:spPr bwMode="auto">
            <a:xfrm>
              <a:off x="4394200" y="762000"/>
              <a:ext cx="4749800" cy="3352800"/>
            </a:xfrm>
            <a:prstGeom prst="rect">
              <a:avLst/>
            </a:prstGeom>
            <a:noFill/>
            <a:ln w="9525">
              <a:noFill/>
              <a:miter lim="800000"/>
              <a:headEnd/>
              <a:tailEnd/>
            </a:ln>
          </p:spPr>
        </p:pic>
      </p:grpSp>
    </p:spTree>
    <p:extLst>
      <p:ext uri="{BB962C8B-B14F-4D97-AF65-F5344CB8AC3E}">
        <p14:creationId xmlns:p14="http://schemas.microsoft.com/office/powerpoint/2010/main" val="3650198961"/>
      </p:ext>
    </p:extLst>
  </p:cSld>
  <p:clrMapOvr>
    <a:masterClrMapping/>
  </p:clrMapOvr>
</p:sld>
</file>

<file path=ppt/theme/theme1.xml><?xml version="1.0" encoding="utf-8"?>
<a:theme xmlns:a="http://schemas.openxmlformats.org/drawingml/2006/main" name="DOE-CA_Site_Review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207</Words>
  <Application>Microsoft Office PowerPoint</Application>
  <PresentationFormat>On-screen Show (4:3)</PresentationFormat>
  <Paragraphs>11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DOE-CA_Site_Review_Template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test</dc:creator>
  <cp:lastModifiedBy>test</cp:lastModifiedBy>
  <cp:revision>1</cp:revision>
  <dcterms:created xsi:type="dcterms:W3CDTF">2014-12-09T20:50:58Z</dcterms:created>
  <dcterms:modified xsi:type="dcterms:W3CDTF">2014-12-09T20:51:55Z</dcterms:modified>
</cp:coreProperties>
</file>