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E0DE7-872E-431B-BE37-9CD2D3C96658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9BEF3-42DE-4656-A5A0-83C61DD42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0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0766" indent="-281064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24255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73957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23659" indent="-224851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716AB712-576D-4DAB-AAA5-C9515A393844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09113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8CE3AA20-3C62-42CF-9A88-B90D6E0D17E7}" type="datetimeFigureOut">
              <a:rPr lang="en-US" altLang="en-US"/>
              <a:pPr/>
              <a:t>6/19/2014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35CC73-0434-44BF-AA59-D35A633A3F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727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52400" y="1143000"/>
            <a:ext cx="3429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Understand how </a:t>
            </a:r>
            <a:r>
              <a:rPr lang="en-US" altLang="en-US" sz="1600" dirty="0"/>
              <a:t>variations in ocean chemistry affect the enrichment of organics in sea spray </a:t>
            </a:r>
            <a:r>
              <a:rPr lang="en-US" altLang="en-US" sz="1600" dirty="0" smtClean="0"/>
              <a:t>particles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Collect descriptions of chemical properties of organic compounds from the published </a:t>
            </a:r>
            <a:r>
              <a:rPr lang="en-US" altLang="en-US" sz="1600" dirty="0" smtClean="0"/>
              <a:t>literature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Collect information about the concentrations of various classes of compounds in different ocean </a:t>
            </a:r>
            <a:r>
              <a:rPr lang="en-US" altLang="en-US" sz="1600" dirty="0" smtClean="0"/>
              <a:t>ecosystems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Use the combination of chemical properties and oceanic concentrations to estimate the relative importance of each class of organic compounds in coating bubble surfaces and producing marine spray </a:t>
            </a:r>
            <a:r>
              <a:rPr lang="en-US" altLang="en-US" sz="1600" dirty="0" smtClean="0"/>
              <a:t>aerosol</a:t>
            </a:r>
            <a:endParaRPr lang="en-US" alt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Phytoplankton Organic Matter Enters Air by Sticking </a:t>
            </a:r>
            <a:r>
              <a:rPr lang="en-US" sz="3000" b="1" dirty="0">
                <a:latin typeface="+mn-lt"/>
                <a:ea typeface="+mn-ea"/>
                <a:cs typeface="Arial" pitchFamily="34" charset="0"/>
              </a:rPr>
              <a:t>to </a:t>
            </a: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Ocean Bubbles</a:t>
            </a:r>
            <a:endParaRPr lang="en-US" sz="3000" b="1" strike="sngStrike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3581400" y="6227802"/>
            <a:ext cx="5486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000" dirty="0"/>
              <a:t>Elliott S, S Burrows, C Deal, X Liu, M Long, O </a:t>
            </a:r>
            <a:r>
              <a:rPr lang="en-US" sz="1000" dirty="0" err="1"/>
              <a:t>Ogunro</a:t>
            </a:r>
            <a:r>
              <a:rPr lang="en-US" sz="1000" dirty="0"/>
              <a:t>, L Russell, and O </a:t>
            </a:r>
            <a:r>
              <a:rPr lang="en-US" sz="1000" dirty="0" err="1"/>
              <a:t>Wingenter</a:t>
            </a:r>
            <a:r>
              <a:rPr lang="en-US" sz="1000" dirty="0"/>
              <a:t>. 2014. "Prospects for Simulating Macromolecular Surfactant Chemistry at the Ocean-Atmosphere Boundary."  </a:t>
            </a:r>
            <a:r>
              <a:rPr lang="en-US" sz="1000" i="1" dirty="0"/>
              <a:t>Environmental Research Letters </a:t>
            </a:r>
            <a:r>
              <a:rPr lang="en-US" sz="1000" dirty="0"/>
              <a:t>9: 064012. DOI: 10.1088/1748-9326/9/66/064012. </a:t>
            </a:r>
            <a:endParaRPr lang="en-US" altLang="en-US" sz="1000" dirty="0">
              <a:latin typeface="Arial" pitchFamily="34" charset="0"/>
            </a:endParaRPr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7543800" y="1097340"/>
            <a:ext cx="152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0000FF"/>
                </a:solidFill>
                <a:latin typeface="Arial" pitchFamily="34" charset="0"/>
              </a:rPr>
              <a:t>Bubbles rising through ocean water collect organic matter and transfer it into the sea spray aerosol particles.</a:t>
            </a:r>
          </a:p>
          <a:p>
            <a:pPr eaLnBrk="1" hangingPunct="1"/>
            <a:endParaRPr lang="en-US" alt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3505200" y="3886200"/>
            <a:ext cx="5638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New analysis allows putting </a:t>
            </a:r>
            <a:r>
              <a:rPr lang="en-US" altLang="en-US" sz="1600" dirty="0"/>
              <a:t>into context different observations of the marine aerosol chemistry from diverse geographic locations, which are affected by different ocean </a:t>
            </a:r>
            <a:r>
              <a:rPr lang="en-US" altLang="en-US" sz="1600" dirty="0" smtClean="0"/>
              <a:t>ecosystems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Implementing new </a:t>
            </a:r>
            <a:r>
              <a:rPr lang="en-US" altLang="en-US" sz="1600" dirty="0"/>
              <a:t>insights into </a:t>
            </a:r>
            <a:r>
              <a:rPr lang="en-US" altLang="en-US" sz="1600" dirty="0" smtClean="0"/>
              <a:t>future Earth </a:t>
            </a:r>
            <a:r>
              <a:rPr lang="en-US" altLang="en-US" sz="1600" dirty="0"/>
              <a:t>System </a:t>
            </a:r>
            <a:r>
              <a:rPr lang="en-US" altLang="en-US" sz="1600"/>
              <a:t>models </a:t>
            </a:r>
            <a:r>
              <a:rPr lang="en-US" altLang="en-US" sz="1600" smtClean="0"/>
              <a:t>will enable </a:t>
            </a:r>
            <a:r>
              <a:rPr lang="en-US" altLang="en-US" sz="1600" dirty="0" smtClean="0"/>
              <a:t>greater detail in describing </a:t>
            </a:r>
            <a:r>
              <a:rPr lang="en-US" altLang="en-US" sz="1600" dirty="0"/>
              <a:t>effects of organic compounds on </a:t>
            </a:r>
            <a:r>
              <a:rPr lang="en-US" altLang="en-US" sz="1600"/>
              <a:t>marine </a:t>
            </a:r>
            <a:r>
              <a:rPr lang="en-US" altLang="en-US" sz="1600" smtClean="0"/>
              <a:t>clouds. </a:t>
            </a:r>
            <a:endParaRPr lang="en-US" altLang="en-US" sz="1600" strike="sngStrike" dirty="0"/>
          </a:p>
        </p:txBody>
      </p:sp>
      <p:pic>
        <p:nvPicPr>
          <p:cNvPr id="16391" name="Picture 9" descr="cartoon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795338"/>
            <a:ext cx="3657600" cy="309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50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202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Burrows-Slide-Prospects for Simulating Macromolecular Surfactant Chemistry-ERLJune2014.docx</dc:title>
  <dc:creator>JOvink</dc:creator>
  <dc:description/>
  <cp:lastModifiedBy>test</cp:lastModifiedBy>
  <cp:revision>13</cp:revision>
  <cp:lastPrinted>2011-05-11T17:30:12Z</cp:lastPrinted>
  <dcterms:created xsi:type="dcterms:W3CDTF">2013-02-22T17:42:48Z</dcterms:created>
  <dcterms:modified xsi:type="dcterms:W3CDTF">2014-06-19T15:17:36Z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>, </vt:lpwstr>
  </property>
  <property fmtid="{D5CDD505-2E9C-101B-9397-08002B2CF9AE}" pid="3" name="ContentTypeId">
    <vt:lpwstr>0x010100A22E315B1F3C42B49A0E90D2F9AB5AB100771696FA5A06D744BBBD3E3B24BA9988</vt:lpwstr>
  </property>
  <property fmtid="{D5CDD505-2E9C-101B-9397-08002B2CF9AE}" pid="4" name="ContentType">
    <vt:lpwstr>Slide</vt:lpwstr>
  </property>
  <property fmtid="{D5CDD505-2E9C-101B-9397-08002B2CF9AE}" pid="5" name="Presentation">
    <vt:lpwstr>Burrows-Slide-Prospects for Simulating Macromolecular Surfactant Chemistry-ERLJune2014.docx</vt:lpwstr>
  </property>
  <property fmtid="{D5CDD505-2E9C-101B-9397-08002B2CF9AE}" pid="6" name="SlideDescription">
    <vt:lpwstr/>
  </property>
</Properties>
</file>