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6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927" autoAdjust="0"/>
    <p:restoredTop sz="95591" autoAdjust="0"/>
  </p:normalViewPr>
  <p:slideViewPr>
    <p:cSldViewPr>
      <p:cViewPr varScale="1">
        <p:scale>
          <a:sx n="113" d="100"/>
          <a:sy n="11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1EEBF8-E7F3-4A9A-850F-E4428DDCC0C3}" type="datetimeFigureOut">
              <a:rPr lang="en-US"/>
              <a:pPr>
                <a:defRPr/>
              </a:pPr>
              <a:t>1/4/2015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C2D153-3D13-4BE3-B2CD-4C482CBB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28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Wanda says that this is a general slide with no </a:t>
            </a:r>
            <a:r>
              <a:rPr lang="en-US" smtClean="0"/>
              <a:t>specific 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235"/>
          <p:cNvSpPr>
            <a:spLocks noChangeArrowheads="1"/>
          </p:cNvSpPr>
          <p:nvPr userDrawn="1"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9848E3B6-8522-4FD6-8750-BDCE7D124C96}" type="slidenum">
              <a:rPr lang="en-US" sz="1000">
                <a:solidFill>
                  <a:schemeClr val="bg1"/>
                </a:solidFill>
                <a:latin typeface="+mn-lt"/>
                <a:ea typeface="Rod"/>
                <a:cs typeface="Rod"/>
              </a:rPr>
              <a:pPr marL="171450" indent="-1714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BER Climate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6D29F111-307B-4882-84AF-E5A785B43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445DE63-9444-4068-B970-12C6A99CC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0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90"/>
                </a:solidFill>
              </a:rPr>
              <a:t>Observations in Tundra Imply Needed Improvements in Land Models</a:t>
            </a:r>
            <a:endParaRPr lang="en-US" sz="2400" b="1" dirty="0">
              <a:solidFill>
                <a:srgbClr val="00009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990600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Objective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600" y="32766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Research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48200" y="3562290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Impacts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2000" y="6096000"/>
            <a:ext cx="79248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200" b="1" dirty="0" smtClean="0"/>
              <a:t>Reference: Bouskill NJ, Riley WJ, Tang J (2014) </a:t>
            </a:r>
            <a:r>
              <a:rPr lang="en-US" sz="1200" b="1" dirty="0"/>
              <a:t>Meta-analysis of high-latitude nitrogen-addition and </a:t>
            </a:r>
            <a:r>
              <a:rPr lang="en-US" sz="1200" b="1" dirty="0" smtClean="0"/>
              <a:t>warming studies </a:t>
            </a:r>
            <a:r>
              <a:rPr lang="en-US" sz="1200" b="1" dirty="0"/>
              <a:t>implies ecological mechanisms overlooked by land </a:t>
            </a:r>
            <a:r>
              <a:rPr lang="en-US" sz="1200" b="1" dirty="0" smtClean="0"/>
              <a:t>models. </a:t>
            </a:r>
            <a:r>
              <a:rPr lang="en-US" sz="1200" b="1" dirty="0" err="1" smtClean="0"/>
              <a:t>Biogeosciences</a:t>
            </a:r>
            <a:r>
              <a:rPr lang="en-US" sz="1200" b="1" dirty="0" smtClean="0"/>
              <a:t>. 11:1-15.</a:t>
            </a:r>
            <a:endParaRPr lang="en-US" sz="1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52400" y="1371600"/>
            <a:ext cx="46482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Calibri"/>
                <a:cs typeface="Calibri"/>
              </a:rPr>
              <a:t>   We describe </a:t>
            </a:r>
            <a:r>
              <a:rPr lang="en-US" dirty="0">
                <a:latin typeface="Calibri"/>
                <a:cs typeface="Calibri"/>
              </a:rPr>
              <a:t>an observational and modeling meta-analysis </a:t>
            </a:r>
            <a:r>
              <a:rPr lang="en-US" dirty="0" smtClean="0">
                <a:latin typeface="Calibri"/>
                <a:cs typeface="Calibri"/>
              </a:rPr>
              <a:t>to </a:t>
            </a:r>
            <a:r>
              <a:rPr lang="en-US" dirty="0">
                <a:latin typeface="Calibri"/>
                <a:cs typeface="Calibri"/>
              </a:rPr>
              <a:t>benchmark land </a:t>
            </a:r>
            <a:r>
              <a:rPr lang="en-US" dirty="0" smtClean="0">
                <a:latin typeface="Calibri"/>
                <a:cs typeface="Calibri"/>
              </a:rPr>
              <a:t>models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smtClean="0">
                <a:latin typeface="Calibri"/>
                <a:cs typeface="Calibri"/>
              </a:rPr>
              <a:t>and identify needed improvement. We applied </a:t>
            </a:r>
            <a:r>
              <a:rPr lang="en-US" dirty="0">
                <a:latin typeface="Calibri"/>
                <a:cs typeface="Calibri"/>
              </a:rPr>
              <a:t>the </a:t>
            </a:r>
            <a:r>
              <a:rPr lang="en-US" dirty="0" smtClean="0">
                <a:latin typeface="Calibri"/>
                <a:cs typeface="Calibri"/>
              </a:rPr>
              <a:t>method to CLM </a:t>
            </a:r>
            <a:r>
              <a:rPr lang="en-US" dirty="0">
                <a:latin typeface="Calibri"/>
                <a:cs typeface="Calibri"/>
              </a:rPr>
              <a:t>with two versions of </a:t>
            </a:r>
            <a:r>
              <a:rPr lang="en-US" dirty="0" smtClean="0">
                <a:latin typeface="Calibri"/>
                <a:cs typeface="Calibri"/>
              </a:rPr>
              <a:t>belowground biogeochemistry (CN and Century).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3581400"/>
            <a:ext cx="4724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alibri"/>
                <a:cs typeface="Calibri"/>
              </a:rPr>
              <a:t>We extracted benchmark metrics (e.g., belowground respiration, soil organic matter content) from 53 manipulation experiments studies across 17 high-latitude ecosystems.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alibri"/>
                <a:cs typeface="Calibri"/>
              </a:rPr>
              <a:t>We calculated a response ratio of a metric relative to the control.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alibri"/>
                <a:cs typeface="Calibri"/>
              </a:rPr>
              <a:t>We performed complimentary CLM4.5 simulation and analyzed discrepancies.</a:t>
            </a:r>
          </a:p>
          <a:p>
            <a:r>
              <a:rPr lang="en-US" dirty="0" smtClean="0">
                <a:latin typeface="Calibri"/>
                <a:cs typeface="Calibri"/>
              </a:rPr>
              <a:t>  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3886200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alibri"/>
                <a:cs typeface="Calibri"/>
              </a:rPr>
              <a:t>We identified poor representation of microbial activity, above- and belowground coupling, and nutrient cycling as the primary reasons for the discrepancies.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alibri"/>
                <a:cs typeface="Calibri"/>
              </a:rPr>
              <a:t>Identifying deficiencies in the model structure can motivate future experiments and focus model development efforts.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2800" y="719077"/>
            <a:ext cx="175260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alibri"/>
                <a:cs typeface="Calibri"/>
              </a:rPr>
              <a:t>Carbon cycle responses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alibri"/>
                <a:cs typeface="Calibri"/>
              </a:rPr>
              <a:t>to warming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alibri"/>
                <a:cs typeface="Calibri"/>
              </a:rPr>
              <a:t>in observations (blue) and two versions of CLM. CLM performed poorly against many of these observations.</a:t>
            </a:r>
            <a:endParaRPr lang="en-US" b="1" dirty="0">
              <a:solidFill>
                <a:schemeClr val="accent6">
                  <a:lumMod val="50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1136" y="762000"/>
            <a:ext cx="2302074" cy="273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7143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5862</TotalTime>
  <Words>204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Forrest M. Hoffman</cp:lastModifiedBy>
  <cp:revision>90</cp:revision>
  <dcterms:created xsi:type="dcterms:W3CDTF">2013-09-25T16:30:27Z</dcterms:created>
  <dcterms:modified xsi:type="dcterms:W3CDTF">2015-01-04T20:08:10Z</dcterms:modified>
</cp:coreProperties>
</file>