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0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8ADFF"/>
    <a:srgbClr val="FFACB4"/>
    <a:srgbClr val="FF1D2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70" autoAdjust="0"/>
  </p:normalViewPr>
  <p:slideViewPr>
    <p:cSldViewPr snapToGrid="0" showGuides="1">
      <p:cViewPr varScale="1">
        <p:scale>
          <a:sx n="107" d="100"/>
          <a:sy n="107" d="100"/>
        </p:scale>
        <p:origin x="984" y="66"/>
      </p:cViewPr>
      <p:guideLst>
        <p:guide orient="horz" pos="4170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4C17E-56CF-AC4B-A287-9F818FB1AFC6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93CA-03B2-2F4A-8495-2877CE25A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2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9529-6053-458B-924A-832E053D480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688C8-4494-4141-AA78-11AF68C305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7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Graphic in this slide shows: Simulated (left column) GPP (unit: </a:t>
            </a:r>
            <a:r>
              <a:rPr lang="en-US" dirty="0" err="1"/>
              <a:t>gC</a:t>
            </a:r>
            <a:r>
              <a:rPr lang="en-US" dirty="0"/>
              <a:t>/m2/</a:t>
            </a:r>
            <a:r>
              <a:rPr lang="en-US" dirty="0" err="1"/>
              <a:t>yr</a:t>
            </a:r>
            <a:r>
              <a:rPr lang="en-US" dirty="0"/>
              <a:t>) and (right column) NPP (unit: </a:t>
            </a:r>
            <a:r>
              <a:rPr lang="en-US" dirty="0" err="1"/>
              <a:t>gC</a:t>
            </a:r>
            <a:r>
              <a:rPr lang="en-US" dirty="0"/>
              <a:t>/m2/</a:t>
            </a:r>
            <a:r>
              <a:rPr lang="en-US" dirty="0" err="1"/>
              <a:t>yr</a:t>
            </a:r>
            <a:r>
              <a:rPr lang="en-US" dirty="0"/>
              <a:t>) for the Amazon region based on (top row) CLM-CN and (bottom row) CLM-CNP.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5372-C982-6F49-B273-8B55AEA5C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502645"/>
            <a:ext cx="4160172" cy="1621430"/>
          </a:xfrm>
        </p:spPr>
        <p:txBody>
          <a:bodyPr/>
          <a:lstStyle>
            <a:lvl1pPr algn="l">
              <a:defRPr sz="40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53" y="2904402"/>
            <a:ext cx="3255297" cy="18390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378" y="63826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38" y="609789"/>
            <a:ext cx="3486624" cy="4571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1" y="6350181"/>
            <a:ext cx="3383280" cy="4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9" y="6368035"/>
            <a:ext cx="3291840" cy="36974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0678" y="63699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64" y="6310883"/>
            <a:ext cx="3636271" cy="40843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6078" y="63826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64" y="6279133"/>
            <a:ext cx="3636271" cy="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173566" y="114339"/>
            <a:ext cx="8875183" cy="1015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Phosphorus feedbacks may constrain tropical ecosystem responses to changes in atmospheric CO</a:t>
            </a:r>
            <a:r>
              <a:rPr lang="en-US" sz="2000" b="1" baseline="-25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and climate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3566" y="800959"/>
            <a:ext cx="8875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Black" pitchFamily="34" charset="0"/>
                <a:cs typeface="Arial" charset="0"/>
              </a:rPr>
              <a:t>Contact: Xiaojuan Yang, 865-574-7615, yangx2@ornl.gov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 Black" pitchFamily="34" charset="0"/>
                <a:cs typeface="Arial" charset="0"/>
              </a:rPr>
              <a:t>Funding: DOE Office of Science, Biological and Environmental Research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90533" y="5757587"/>
            <a:ext cx="50000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200" dirty="0">
                <a:latin typeface="Arial Black"/>
                <a:cs typeface="Arial Black"/>
              </a:rPr>
              <a:t>Citation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Yang, X., P. E. Thornton, D. M. </a:t>
            </a:r>
            <a:r>
              <a:rPr lang="en-US" sz="1200" dirty="0" err="1"/>
              <a:t>Ricciuto</a:t>
            </a:r>
            <a:r>
              <a:rPr lang="en-US" sz="1200" dirty="0"/>
              <a:t> and F. M. Hoffman 2016.</a:t>
            </a:r>
            <a:r>
              <a:rPr lang="en-US" sz="1200" b="1" dirty="0"/>
              <a:t> </a:t>
            </a:r>
            <a:r>
              <a:rPr lang="en-US" sz="1200" dirty="0"/>
              <a:t>Phosphorus feedbacks constraining tropical ecosystem responses to changes in atmospheric CO2 and climate. </a:t>
            </a:r>
            <a:r>
              <a:rPr lang="en-US" sz="1200" i="1" dirty="0"/>
              <a:t>Geophysical Research Letters 43(13): 7205-7214 DOI: 10.1002/2016GL069241.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200" dirty="0">
                <a:latin typeface="Arial Black"/>
                <a:cs typeface="Arial Black"/>
              </a:rPr>
              <a:t> 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90533" y="1354693"/>
            <a:ext cx="5431334" cy="110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charset="0"/>
              <a:buNone/>
              <a:defRPr/>
            </a:pPr>
            <a:r>
              <a:rPr lang="en-US" sz="1600" b="1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Explore how phosphorus cycling interacts with changes in atmospheric CO</a:t>
            </a:r>
            <a:r>
              <a:rPr lang="en-US" sz="1400" baseline="-25000" dirty="0"/>
              <a:t>2</a:t>
            </a:r>
            <a:r>
              <a:rPr lang="en-US" sz="1400" dirty="0"/>
              <a:t> and climate to affect historical and future carbon uptake in the Amazon region.</a:t>
            </a:r>
            <a:endParaRPr lang="en-US" sz="1400" b="1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673E"/>
                </a:solidFill>
                <a:ea typeface="ＭＳ Ｐゴシック" charset="0"/>
                <a:cs typeface="ＭＳ Ｐゴシック" charset="0"/>
              </a:rPr>
              <a:t>New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Model simulations show that the coupling of phosphorus dynamics reduces the simulated historical terrestrial carbon sink by about 26%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Exploratory model simulations highlights the importance of considering the interactions between carbon, water, and nutrient cycling for the prediction of future carbon uptake in tropical ecosystems</a:t>
            </a:r>
          </a:p>
          <a:p>
            <a:r>
              <a:rPr lang="en-US" sz="1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668" y="3972559"/>
            <a:ext cx="52568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00673E"/>
                </a:solidFill>
                <a:ea typeface="ＭＳ Ｐゴシック" charset="0"/>
                <a:cs typeface="ＭＳ Ｐゴシック" charset="0"/>
              </a:rPr>
              <a:t>Significance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study demonstrates the importance of phosphorus cycling in affecting tropical ecosystem responses to changes in atmospheric CO</a:t>
            </a:r>
            <a:r>
              <a:rPr lang="en-US" sz="1400" baseline="-25000" dirty="0"/>
              <a:t>2</a:t>
            </a:r>
            <a:r>
              <a:rPr lang="en-US" sz="1400" dirty="0"/>
              <a:t> and climate.  These results highlight the need for new observations on how elevated CO</a:t>
            </a:r>
            <a:r>
              <a:rPr lang="en-US" sz="1400" baseline="-25000" dirty="0"/>
              <a:t>2</a:t>
            </a:r>
            <a:r>
              <a:rPr lang="en-US" sz="1400" dirty="0"/>
              <a:t> affects P dynamics, and the need for more tropical leaf-scale measurements under different temperature/humidity conditions and different levels of soil P availability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515" y="1708675"/>
            <a:ext cx="3294249" cy="3200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8471" y="5109883"/>
            <a:ext cx="3316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Simulated (left column) GPP (unit: </a:t>
            </a:r>
            <a:r>
              <a:rPr lang="en-US" sz="1200" dirty="0" err="1"/>
              <a:t>gC</a:t>
            </a:r>
            <a:r>
              <a:rPr lang="en-US" sz="1200" dirty="0"/>
              <a:t>/m2/</a:t>
            </a:r>
            <a:r>
              <a:rPr lang="en-US" sz="1200" dirty="0" err="1"/>
              <a:t>yr</a:t>
            </a:r>
            <a:r>
              <a:rPr lang="en-US" sz="1200" dirty="0"/>
              <a:t>) and (right column) NPP (unit: </a:t>
            </a:r>
            <a:r>
              <a:rPr lang="en-US" sz="1200" dirty="0" err="1"/>
              <a:t>gC</a:t>
            </a:r>
            <a:r>
              <a:rPr lang="en-US" sz="1200" dirty="0"/>
              <a:t>/m2/</a:t>
            </a:r>
            <a:r>
              <a:rPr lang="en-US" sz="1200" dirty="0" err="1"/>
              <a:t>yr</a:t>
            </a:r>
            <a:r>
              <a:rPr lang="en-US" sz="1200" dirty="0"/>
              <a:t>) for the Amazon region based on (top row) CLM-CN and (bottom row) CLM-CNP.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08280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1477</TotalTime>
  <Words>304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Black</vt:lpstr>
      <vt:lpstr>Calibri</vt:lpstr>
      <vt:lpstr>Symbol</vt:lpstr>
      <vt:lpstr>Default Theme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Analytics  at the Health Data Sciences Institute</dc:title>
  <dc:creator>Roy, Donna Jo</dc:creator>
  <cp:lastModifiedBy>Thornton, Peter E.</cp:lastModifiedBy>
  <cp:revision>179</cp:revision>
  <cp:lastPrinted>2016-06-30T21:27:47Z</cp:lastPrinted>
  <dcterms:created xsi:type="dcterms:W3CDTF">2014-07-09T16:38:52Z</dcterms:created>
  <dcterms:modified xsi:type="dcterms:W3CDTF">2016-09-21T16:00:02Z</dcterms:modified>
</cp:coreProperties>
</file>